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4"/>
  </p:sldMasterIdLst>
  <p:notesMasterIdLst>
    <p:notesMasterId r:id="rId66"/>
  </p:notesMasterIdLst>
  <p:sldIdLst>
    <p:sldId id="425" r:id="rId5"/>
    <p:sldId id="490" r:id="rId6"/>
    <p:sldId id="486" r:id="rId7"/>
    <p:sldId id="489" r:id="rId8"/>
    <p:sldId id="519" r:id="rId9"/>
    <p:sldId id="523" r:id="rId10"/>
    <p:sldId id="524" r:id="rId11"/>
    <p:sldId id="577" r:id="rId12"/>
    <p:sldId id="578" r:id="rId13"/>
    <p:sldId id="538" r:id="rId14"/>
    <p:sldId id="539" r:id="rId15"/>
    <p:sldId id="540" r:id="rId16"/>
    <p:sldId id="623" r:id="rId17"/>
    <p:sldId id="541" r:id="rId18"/>
    <p:sldId id="580" r:id="rId19"/>
    <p:sldId id="581" r:id="rId20"/>
    <p:sldId id="582" r:id="rId21"/>
    <p:sldId id="585" r:id="rId22"/>
    <p:sldId id="542" r:id="rId23"/>
    <p:sldId id="543" r:id="rId24"/>
    <p:sldId id="586" r:id="rId25"/>
    <p:sldId id="587" r:id="rId26"/>
    <p:sldId id="591" r:id="rId27"/>
    <p:sldId id="592" r:id="rId28"/>
    <p:sldId id="552" r:id="rId29"/>
    <p:sldId id="553" r:id="rId30"/>
    <p:sldId id="560" r:id="rId31"/>
    <p:sldId id="561" r:id="rId32"/>
    <p:sldId id="595" r:id="rId33"/>
    <p:sldId id="596" r:id="rId34"/>
    <p:sldId id="562" r:id="rId35"/>
    <p:sldId id="597" r:id="rId36"/>
    <p:sldId id="598" r:id="rId37"/>
    <p:sldId id="599" r:id="rId38"/>
    <p:sldId id="600" r:id="rId39"/>
    <p:sldId id="601" r:id="rId40"/>
    <p:sldId id="602" r:id="rId41"/>
    <p:sldId id="603" r:id="rId42"/>
    <p:sldId id="604" r:id="rId43"/>
    <p:sldId id="605" r:id="rId44"/>
    <p:sldId id="606" r:id="rId45"/>
    <p:sldId id="627" r:id="rId46"/>
    <p:sldId id="563" r:id="rId47"/>
    <p:sldId id="565" r:id="rId48"/>
    <p:sldId id="566" r:id="rId49"/>
    <p:sldId id="609" r:id="rId50"/>
    <p:sldId id="568" r:id="rId51"/>
    <p:sldId id="569" r:id="rId52"/>
    <p:sldId id="611" r:id="rId53"/>
    <p:sldId id="570" r:id="rId54"/>
    <p:sldId id="571" r:id="rId55"/>
    <p:sldId id="612" r:id="rId56"/>
    <p:sldId id="613" r:id="rId57"/>
    <p:sldId id="628" r:id="rId58"/>
    <p:sldId id="572" r:id="rId59"/>
    <p:sldId id="614" r:id="rId60"/>
    <p:sldId id="615" r:id="rId61"/>
    <p:sldId id="616" r:id="rId62"/>
    <p:sldId id="626" r:id="rId63"/>
    <p:sldId id="506" r:id="rId64"/>
    <p:sldId id="507" r:id="rId6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8CF0A15-5995-47D5-89F7-7066E8618130}">
          <p14:sldIdLst>
            <p14:sldId id="425"/>
            <p14:sldId id="490"/>
            <p14:sldId id="486"/>
            <p14:sldId id="489"/>
            <p14:sldId id="519"/>
            <p14:sldId id="523"/>
            <p14:sldId id="524"/>
            <p14:sldId id="577"/>
            <p14:sldId id="578"/>
            <p14:sldId id="538"/>
            <p14:sldId id="539"/>
            <p14:sldId id="540"/>
            <p14:sldId id="623"/>
            <p14:sldId id="541"/>
            <p14:sldId id="580"/>
            <p14:sldId id="581"/>
            <p14:sldId id="582"/>
            <p14:sldId id="585"/>
            <p14:sldId id="542"/>
            <p14:sldId id="543"/>
            <p14:sldId id="586"/>
            <p14:sldId id="587"/>
            <p14:sldId id="591"/>
            <p14:sldId id="592"/>
            <p14:sldId id="552"/>
            <p14:sldId id="553"/>
            <p14:sldId id="560"/>
            <p14:sldId id="561"/>
            <p14:sldId id="595"/>
            <p14:sldId id="596"/>
            <p14:sldId id="562"/>
            <p14:sldId id="597"/>
            <p14:sldId id="598"/>
            <p14:sldId id="599"/>
            <p14:sldId id="600"/>
            <p14:sldId id="601"/>
            <p14:sldId id="602"/>
            <p14:sldId id="603"/>
            <p14:sldId id="604"/>
            <p14:sldId id="605"/>
            <p14:sldId id="606"/>
            <p14:sldId id="627"/>
            <p14:sldId id="563"/>
            <p14:sldId id="565"/>
            <p14:sldId id="566"/>
            <p14:sldId id="609"/>
            <p14:sldId id="568"/>
            <p14:sldId id="569"/>
            <p14:sldId id="611"/>
            <p14:sldId id="570"/>
            <p14:sldId id="571"/>
            <p14:sldId id="612"/>
            <p14:sldId id="613"/>
            <p14:sldId id="628"/>
            <p14:sldId id="572"/>
            <p14:sldId id="614"/>
            <p14:sldId id="615"/>
            <p14:sldId id="616"/>
            <p14:sldId id="626"/>
            <p14:sldId id="506"/>
            <p14:sldId id="5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e Cabrera" initials="JC" lastIdx="78" clrIdx="0">
    <p:extLst>
      <p:ext uri="{19B8F6BF-5375-455C-9EA6-DF929625EA0E}">
        <p15:presenceInfo xmlns:p15="http://schemas.microsoft.com/office/powerpoint/2012/main" userId="S::jd@compliantlearningresources.com.au::b39df381-3c05-42d3-b4db-c23d521dcad2" providerId="AD"/>
      </p:ext>
    </p:extLst>
  </p:cmAuthor>
  <p:cmAuthor id="2" name="Dell" initials="D" lastIdx="64" clrIdx="1">
    <p:extLst>
      <p:ext uri="{19B8F6BF-5375-455C-9EA6-DF929625EA0E}">
        <p15:presenceInfo xmlns:p15="http://schemas.microsoft.com/office/powerpoint/2012/main" userId="6984004f4a1a371f" providerId="Windows Live"/>
      </p:ext>
    </p:extLst>
  </p:cmAuthor>
  <p:cmAuthor id="3" name="Karmina Anne Alfaro" initials="KAA" lastIdx="45" clrIdx="2">
    <p:extLst>
      <p:ext uri="{19B8F6BF-5375-455C-9EA6-DF929625EA0E}">
        <p15:presenceInfo xmlns:p15="http://schemas.microsoft.com/office/powerpoint/2012/main" userId="S::karmina.a@trainingresourcesgroup.com.au::b6dafdf6-8ba4-480d-a792-288afbe2fe5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95E"/>
    <a:srgbClr val="FFFFFF"/>
    <a:srgbClr val="DDD5EB"/>
    <a:srgbClr val="C8EA92"/>
    <a:srgbClr val="D733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6E9C30-8B37-4023-A3E9-7F800E072625}" v="12" dt="2022-08-15T08:07:57.9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78" autoAdjust="0"/>
    <p:restoredTop sz="94619"/>
  </p:normalViewPr>
  <p:slideViewPr>
    <p:cSldViewPr snapToGrid="0">
      <p:cViewPr varScale="1">
        <p:scale>
          <a:sx n="113" d="100"/>
          <a:sy n="113" d="100"/>
        </p:scale>
        <p:origin x="46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commentAuthors" Target="commentAuthor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yan Daluz" userId="befa8149-c6af-46c9-b27d-15d84abc302f" providerId="ADAL" clId="{DBC84A37-F910-4E2D-9254-4775B3DC53D9}"/>
    <pc:docChg chg="custSel modSld">
      <pc:chgData name="Ayan Daluz" userId="befa8149-c6af-46c9-b27d-15d84abc302f" providerId="ADAL" clId="{DBC84A37-F910-4E2D-9254-4775B3DC53D9}" dt="2022-01-18T05:13:16.772" v="53" actId="14100"/>
      <pc:docMkLst>
        <pc:docMk/>
      </pc:docMkLst>
      <pc:sldChg chg="modSp mod">
        <pc:chgData name="Ayan Daluz" userId="befa8149-c6af-46c9-b27d-15d84abc302f" providerId="ADAL" clId="{DBC84A37-F910-4E2D-9254-4775B3DC53D9}" dt="2022-01-18T05:10:08.292" v="3" actId="14100"/>
        <pc:sldMkLst>
          <pc:docMk/>
          <pc:sldMk cId="518804932" sldId="524"/>
        </pc:sldMkLst>
        <pc:spChg chg="mod">
          <ac:chgData name="Ayan Daluz" userId="befa8149-c6af-46c9-b27d-15d84abc302f" providerId="ADAL" clId="{DBC84A37-F910-4E2D-9254-4775B3DC53D9}" dt="2022-01-18T05:10:08.292" v="3" actId="14100"/>
          <ac:spMkLst>
            <pc:docMk/>
            <pc:sldMk cId="518804932" sldId="524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0:06.556" v="2" actId="14100"/>
          <ac:picMkLst>
            <pc:docMk/>
            <pc:sldMk cId="518804932" sldId="524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0:43.099" v="15" actId="14100"/>
        <pc:sldMkLst>
          <pc:docMk/>
          <pc:sldMk cId="3619591285" sldId="538"/>
        </pc:sldMkLst>
        <pc:spChg chg="mod">
          <ac:chgData name="Ayan Daluz" userId="befa8149-c6af-46c9-b27d-15d84abc302f" providerId="ADAL" clId="{DBC84A37-F910-4E2D-9254-4775B3DC53D9}" dt="2022-01-18T05:10:38.027" v="13" actId="14100"/>
          <ac:spMkLst>
            <pc:docMk/>
            <pc:sldMk cId="3619591285" sldId="538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0:43.099" v="15" actId="14100"/>
          <ac:picMkLst>
            <pc:docMk/>
            <pc:sldMk cId="3619591285" sldId="538"/>
            <ac:picMk id="3" creationId="{00000000-0000-0000-0000-000000000000}"/>
          </ac:picMkLst>
        </pc:picChg>
      </pc:sldChg>
      <pc:sldChg chg="delSp mod">
        <pc:chgData name="Ayan Daluz" userId="befa8149-c6af-46c9-b27d-15d84abc302f" providerId="ADAL" clId="{DBC84A37-F910-4E2D-9254-4775B3DC53D9}" dt="2022-01-18T05:12:32.661" v="43" actId="478"/>
        <pc:sldMkLst>
          <pc:docMk/>
          <pc:sldMk cId="2130219028" sldId="560"/>
        </pc:sldMkLst>
        <pc:picChg chg="del">
          <ac:chgData name="Ayan Daluz" userId="befa8149-c6af-46c9-b27d-15d84abc302f" providerId="ADAL" clId="{DBC84A37-F910-4E2D-9254-4775B3DC53D9}" dt="2022-01-18T05:12:32.661" v="43" actId="478"/>
          <ac:picMkLst>
            <pc:docMk/>
            <pc:sldMk cId="2130219028" sldId="560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2:50.708" v="46" actId="14100"/>
        <pc:sldMkLst>
          <pc:docMk/>
          <pc:sldMk cId="364144554" sldId="565"/>
        </pc:sldMkLst>
        <pc:spChg chg="mod">
          <ac:chgData name="Ayan Daluz" userId="befa8149-c6af-46c9-b27d-15d84abc302f" providerId="ADAL" clId="{DBC84A37-F910-4E2D-9254-4775B3DC53D9}" dt="2022-01-18T05:12:46.076" v="44" actId="14100"/>
          <ac:spMkLst>
            <pc:docMk/>
            <pc:sldMk cId="364144554" sldId="565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2:50.708" v="46" actId="14100"/>
          <ac:picMkLst>
            <pc:docMk/>
            <pc:sldMk cId="364144554" sldId="565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3:04.948" v="50" actId="1035"/>
        <pc:sldMkLst>
          <pc:docMk/>
          <pc:sldMk cId="3191215975" sldId="570"/>
        </pc:sldMkLst>
        <pc:spChg chg="mod">
          <ac:chgData name="Ayan Daluz" userId="befa8149-c6af-46c9-b27d-15d84abc302f" providerId="ADAL" clId="{DBC84A37-F910-4E2D-9254-4775B3DC53D9}" dt="2022-01-18T05:13:00.426" v="47" actId="14100"/>
          <ac:spMkLst>
            <pc:docMk/>
            <pc:sldMk cId="3191215975" sldId="570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3:04.948" v="50" actId="1035"/>
          <ac:picMkLst>
            <pc:docMk/>
            <pc:sldMk cId="3191215975" sldId="570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3:16.772" v="53" actId="14100"/>
        <pc:sldMkLst>
          <pc:docMk/>
          <pc:sldMk cId="1630015019" sldId="572"/>
        </pc:sldMkLst>
        <pc:spChg chg="mod">
          <ac:chgData name="Ayan Daluz" userId="befa8149-c6af-46c9-b27d-15d84abc302f" providerId="ADAL" clId="{DBC84A37-F910-4E2D-9254-4775B3DC53D9}" dt="2022-01-18T05:13:11.963" v="51" actId="14100"/>
          <ac:spMkLst>
            <pc:docMk/>
            <pc:sldMk cId="1630015019" sldId="572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3:16.772" v="53" actId="14100"/>
          <ac:picMkLst>
            <pc:docMk/>
            <pc:sldMk cId="1630015019" sldId="572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0:21.380" v="9" actId="14100"/>
        <pc:sldMkLst>
          <pc:docMk/>
          <pc:sldMk cId="3379643075" sldId="577"/>
        </pc:sldMkLst>
        <pc:spChg chg="mod">
          <ac:chgData name="Ayan Daluz" userId="befa8149-c6af-46c9-b27d-15d84abc302f" providerId="ADAL" clId="{DBC84A37-F910-4E2D-9254-4775B3DC53D9}" dt="2022-01-18T05:10:21.380" v="9" actId="14100"/>
          <ac:spMkLst>
            <pc:docMk/>
            <pc:sldMk cId="3379643075" sldId="577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0:19.292" v="8" actId="1076"/>
          <ac:picMkLst>
            <pc:docMk/>
            <pc:sldMk cId="3379643075" sldId="577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0:32.675" v="12" actId="14100"/>
        <pc:sldMkLst>
          <pc:docMk/>
          <pc:sldMk cId="823384280" sldId="579"/>
        </pc:sldMkLst>
        <pc:spChg chg="mod">
          <ac:chgData name="Ayan Daluz" userId="befa8149-c6af-46c9-b27d-15d84abc302f" providerId="ADAL" clId="{DBC84A37-F910-4E2D-9254-4775B3DC53D9}" dt="2022-01-18T05:10:28.276" v="10" actId="14100"/>
          <ac:spMkLst>
            <pc:docMk/>
            <pc:sldMk cId="823384280" sldId="579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0:32.675" v="12" actId="14100"/>
          <ac:picMkLst>
            <pc:docMk/>
            <pc:sldMk cId="823384280" sldId="579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1:02.523" v="21" actId="14100"/>
        <pc:sldMkLst>
          <pc:docMk/>
          <pc:sldMk cId="3965369137" sldId="581"/>
        </pc:sldMkLst>
        <pc:spChg chg="mod">
          <ac:chgData name="Ayan Daluz" userId="befa8149-c6af-46c9-b27d-15d84abc302f" providerId="ADAL" clId="{DBC84A37-F910-4E2D-9254-4775B3DC53D9}" dt="2022-01-18T05:10:58.780" v="19" actId="14100"/>
          <ac:spMkLst>
            <pc:docMk/>
            <pc:sldMk cId="3965369137" sldId="581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1:02.523" v="21" actId="14100"/>
          <ac:picMkLst>
            <pc:docMk/>
            <pc:sldMk cId="3965369137" sldId="581"/>
            <ac:picMk id="6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1:13.628" v="24" actId="14100"/>
        <pc:sldMkLst>
          <pc:docMk/>
          <pc:sldMk cId="3898452982" sldId="583"/>
        </pc:sldMkLst>
        <pc:spChg chg="mod">
          <ac:chgData name="Ayan Daluz" userId="befa8149-c6af-46c9-b27d-15d84abc302f" providerId="ADAL" clId="{DBC84A37-F910-4E2D-9254-4775B3DC53D9}" dt="2022-01-18T05:11:08.796" v="22" actId="14100"/>
          <ac:spMkLst>
            <pc:docMk/>
            <pc:sldMk cId="3898452982" sldId="583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1:13.628" v="24" actId="14100"/>
          <ac:picMkLst>
            <pc:docMk/>
            <pc:sldMk cId="3898452982" sldId="583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1:31.528" v="31" actId="1035"/>
        <pc:sldMkLst>
          <pc:docMk/>
          <pc:sldMk cId="3503979602" sldId="584"/>
        </pc:sldMkLst>
        <pc:spChg chg="mod">
          <ac:chgData name="Ayan Daluz" userId="befa8149-c6af-46c9-b27d-15d84abc302f" providerId="ADAL" clId="{DBC84A37-F910-4E2D-9254-4775B3DC53D9}" dt="2022-01-18T05:11:23.827" v="27" actId="1076"/>
          <ac:spMkLst>
            <pc:docMk/>
            <pc:sldMk cId="3503979602" sldId="584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1:31.528" v="31" actId="1035"/>
          <ac:picMkLst>
            <pc:docMk/>
            <pc:sldMk cId="3503979602" sldId="584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1:53.260" v="37" actId="14100"/>
        <pc:sldMkLst>
          <pc:docMk/>
          <pc:sldMk cId="409578554" sldId="586"/>
        </pc:sldMkLst>
        <pc:spChg chg="mod">
          <ac:chgData name="Ayan Daluz" userId="befa8149-c6af-46c9-b27d-15d84abc302f" providerId="ADAL" clId="{DBC84A37-F910-4E2D-9254-4775B3DC53D9}" dt="2022-01-18T05:11:48.659" v="35" actId="1076"/>
          <ac:spMkLst>
            <pc:docMk/>
            <pc:sldMk cId="409578554" sldId="586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1:53.260" v="37" actId="14100"/>
          <ac:picMkLst>
            <pc:docMk/>
            <pc:sldMk cId="409578554" sldId="586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2:21.635" v="42" actId="14100"/>
        <pc:sldMkLst>
          <pc:docMk/>
          <pc:sldMk cId="516615837" sldId="591"/>
        </pc:sldMkLst>
        <pc:spChg chg="mod">
          <ac:chgData name="Ayan Daluz" userId="befa8149-c6af-46c9-b27d-15d84abc302f" providerId="ADAL" clId="{DBC84A37-F910-4E2D-9254-4775B3DC53D9}" dt="2022-01-18T05:12:14.218" v="39" actId="14100"/>
          <ac:spMkLst>
            <pc:docMk/>
            <pc:sldMk cId="516615837" sldId="591"/>
            <ac:spMk id="21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2:21.635" v="42" actId="14100"/>
          <ac:picMkLst>
            <pc:docMk/>
            <pc:sldMk cId="516615837" sldId="591"/>
            <ac:picMk id="2" creationId="{00000000-0000-0000-0000-000000000000}"/>
          </ac:picMkLst>
        </pc:picChg>
      </pc:sldChg>
      <pc:sldChg chg="modSp mod">
        <pc:chgData name="Ayan Daluz" userId="befa8149-c6af-46c9-b27d-15d84abc302f" providerId="ADAL" clId="{DBC84A37-F910-4E2D-9254-4775B3DC53D9}" dt="2022-01-18T05:10:53.212" v="18" actId="14100"/>
        <pc:sldMkLst>
          <pc:docMk/>
          <pc:sldMk cId="3505811160" sldId="623"/>
        </pc:sldMkLst>
        <pc:spChg chg="mod">
          <ac:chgData name="Ayan Daluz" userId="befa8149-c6af-46c9-b27d-15d84abc302f" providerId="ADAL" clId="{DBC84A37-F910-4E2D-9254-4775B3DC53D9}" dt="2022-01-18T05:10:49.571" v="16" actId="14100"/>
          <ac:spMkLst>
            <pc:docMk/>
            <pc:sldMk cId="3505811160" sldId="623"/>
            <ac:spMk id="6" creationId="{042D9E7B-D1BB-4A59-8D12-11E6C2FA55AC}"/>
          </ac:spMkLst>
        </pc:spChg>
        <pc:picChg chg="mod">
          <ac:chgData name="Ayan Daluz" userId="befa8149-c6af-46c9-b27d-15d84abc302f" providerId="ADAL" clId="{DBC84A37-F910-4E2D-9254-4775B3DC53D9}" dt="2022-01-18T05:10:53.212" v="18" actId="14100"/>
          <ac:picMkLst>
            <pc:docMk/>
            <pc:sldMk cId="3505811160" sldId="623"/>
            <ac:picMk id="8" creationId="{00000000-0000-0000-0000-000000000000}"/>
          </ac:picMkLst>
        </pc:picChg>
      </pc:sldChg>
    </pc:docChg>
  </pc:docChgLst>
  <pc:docChgLst>
    <pc:chgData name="Ayan Daluz" userId="befa8149-c6af-46c9-b27d-15d84abc302f" providerId="ADAL" clId="{F56E9C30-8B37-4023-A3E9-7F800E072625}"/>
    <pc:docChg chg="undo custSel addSld delSld modSld sldOrd modSection">
      <pc:chgData name="Ayan Daluz" userId="befa8149-c6af-46c9-b27d-15d84abc302f" providerId="ADAL" clId="{F56E9C30-8B37-4023-A3E9-7F800E072625}" dt="2022-08-15T08:09:18.632" v="400" actId="113"/>
      <pc:docMkLst>
        <pc:docMk/>
      </pc:docMkLst>
      <pc:sldChg chg="addSp modSp mod delCm">
        <pc:chgData name="Ayan Daluz" userId="befa8149-c6af-46c9-b27d-15d84abc302f" providerId="ADAL" clId="{F56E9C30-8B37-4023-A3E9-7F800E072625}" dt="2022-08-15T08:04:08.610" v="312" actId="1592"/>
        <pc:sldMkLst>
          <pc:docMk/>
          <pc:sldMk cId="3894788654" sldId="489"/>
        </pc:sldMkLst>
        <pc:spChg chg="add mod">
          <ac:chgData name="Ayan Daluz" userId="befa8149-c6af-46c9-b27d-15d84abc302f" providerId="ADAL" clId="{F56E9C30-8B37-4023-A3E9-7F800E072625}" dt="2022-08-15T07:50:23.325" v="4" actId="14100"/>
          <ac:spMkLst>
            <pc:docMk/>
            <pc:sldMk cId="3894788654" sldId="489"/>
            <ac:spMk id="3" creationId="{8B3417EE-37C5-EEE9-59EC-B8C2B931CAA1}"/>
          </ac:spMkLst>
        </pc:spChg>
      </pc:sldChg>
      <pc:sldChg chg="modSp mod delCm">
        <pc:chgData name="Ayan Daluz" userId="befa8149-c6af-46c9-b27d-15d84abc302f" providerId="ADAL" clId="{F56E9C30-8B37-4023-A3E9-7F800E072625}" dt="2022-08-15T08:04:08.656" v="334" actId="1592"/>
        <pc:sldMkLst>
          <pc:docMk/>
          <pc:sldMk cId="623038521" sldId="506"/>
        </pc:sldMkLst>
        <pc:spChg chg="mod">
          <ac:chgData name="Ayan Daluz" userId="befa8149-c6af-46c9-b27d-15d84abc302f" providerId="ADAL" clId="{F56E9C30-8B37-4023-A3E9-7F800E072625}" dt="2022-08-15T08:04:00.129" v="311" actId="20577"/>
          <ac:spMkLst>
            <pc:docMk/>
            <pc:sldMk cId="623038521" sldId="506"/>
            <ac:spMk id="3" creationId="{042D9E7B-D1BB-4A59-8D12-11E6C2FA55AC}"/>
          </ac:spMkLst>
        </pc:spChg>
      </pc:sldChg>
      <pc:sldChg chg="delCm">
        <pc:chgData name="Ayan Daluz" userId="befa8149-c6af-46c9-b27d-15d84abc302f" providerId="ADAL" clId="{F56E9C30-8B37-4023-A3E9-7F800E072625}" dt="2022-08-15T08:04:08.611" v="313" actId="1592"/>
        <pc:sldMkLst>
          <pc:docMk/>
          <pc:sldMk cId="8805375" sldId="523"/>
        </pc:sldMkLst>
      </pc:sldChg>
      <pc:sldChg chg="delSp modSp mod delCm">
        <pc:chgData name="Ayan Daluz" userId="befa8149-c6af-46c9-b27d-15d84abc302f" providerId="ADAL" clId="{F56E9C30-8B37-4023-A3E9-7F800E072625}" dt="2022-08-15T08:04:08.632" v="315" actId="1592"/>
        <pc:sldMkLst>
          <pc:docMk/>
          <pc:sldMk cId="518804932" sldId="524"/>
        </pc:sldMkLst>
        <pc:spChg chg="mod">
          <ac:chgData name="Ayan Daluz" userId="befa8149-c6af-46c9-b27d-15d84abc302f" providerId="ADAL" clId="{F56E9C30-8B37-4023-A3E9-7F800E072625}" dt="2022-08-15T07:51:03.840" v="15" actId="113"/>
          <ac:spMkLst>
            <pc:docMk/>
            <pc:sldMk cId="518804932" sldId="524"/>
            <ac:spMk id="21" creationId="{042D9E7B-D1BB-4A59-8D12-11E6C2FA55AC}"/>
          </ac:spMkLst>
        </pc:spChg>
        <pc:picChg chg="del">
          <ac:chgData name="Ayan Daluz" userId="befa8149-c6af-46c9-b27d-15d84abc302f" providerId="ADAL" clId="{F56E9C30-8B37-4023-A3E9-7F800E072625}" dt="2022-08-15T07:50:35.649" v="5" actId="478"/>
          <ac:picMkLst>
            <pc:docMk/>
            <pc:sldMk cId="518804932" sldId="524"/>
            <ac:picMk id="2" creationId="{00000000-0000-0000-0000-000000000000}"/>
          </ac:picMkLst>
        </pc:picChg>
      </pc:sldChg>
      <pc:sldChg chg="addSp modSp mod delCm">
        <pc:chgData name="Ayan Daluz" userId="befa8149-c6af-46c9-b27d-15d84abc302f" providerId="ADAL" clId="{F56E9C30-8B37-4023-A3E9-7F800E072625}" dt="2022-08-15T08:04:08.638" v="321" actId="1592"/>
        <pc:sldMkLst>
          <pc:docMk/>
          <pc:sldMk cId="1780135572" sldId="543"/>
        </pc:sldMkLst>
        <pc:spChg chg="add mod">
          <ac:chgData name="Ayan Daluz" userId="befa8149-c6af-46c9-b27d-15d84abc302f" providerId="ADAL" clId="{F56E9C30-8B37-4023-A3E9-7F800E072625}" dt="2022-08-15T07:52:44.493" v="57" actId="1076"/>
          <ac:spMkLst>
            <pc:docMk/>
            <pc:sldMk cId="1780135572" sldId="543"/>
            <ac:spMk id="2" creationId="{D8D80364-92AC-B583-623C-A76BB6B4038F}"/>
          </ac:spMkLst>
        </pc:spChg>
      </pc:sldChg>
      <pc:sldChg chg="modSp mod delCm">
        <pc:chgData name="Ayan Daluz" userId="befa8149-c6af-46c9-b27d-15d84abc302f" providerId="ADAL" clId="{F56E9C30-8B37-4023-A3E9-7F800E072625}" dt="2022-08-15T08:04:08.643" v="327" actId="1592"/>
        <pc:sldMkLst>
          <pc:docMk/>
          <pc:sldMk cId="3590345420" sldId="552"/>
        </pc:sldMkLst>
        <pc:spChg chg="mod">
          <ac:chgData name="Ayan Daluz" userId="befa8149-c6af-46c9-b27d-15d84abc302f" providerId="ADAL" clId="{F56E9C30-8B37-4023-A3E9-7F800E072625}" dt="2022-08-15T07:54:22.357" v="86" actId="1076"/>
          <ac:spMkLst>
            <pc:docMk/>
            <pc:sldMk cId="3590345420" sldId="552"/>
            <ac:spMk id="7" creationId="{DAA945A5-8FEA-4C12-8848-FA2AE3698B17}"/>
          </ac:spMkLst>
        </pc:spChg>
      </pc:sldChg>
      <pc:sldChg chg="addSp modSp mod delCm">
        <pc:chgData name="Ayan Daluz" userId="befa8149-c6af-46c9-b27d-15d84abc302f" providerId="ADAL" clId="{F56E9C30-8B37-4023-A3E9-7F800E072625}" dt="2022-08-15T08:04:08.644" v="328" actId="1592"/>
        <pc:sldMkLst>
          <pc:docMk/>
          <pc:sldMk cId="4200360015" sldId="553"/>
        </pc:sldMkLst>
        <pc:spChg chg="add mod">
          <ac:chgData name="Ayan Daluz" userId="befa8149-c6af-46c9-b27d-15d84abc302f" providerId="ADAL" clId="{F56E9C30-8B37-4023-A3E9-7F800E072625}" dt="2022-08-15T07:55:33.085" v="91" actId="1076"/>
          <ac:spMkLst>
            <pc:docMk/>
            <pc:sldMk cId="4200360015" sldId="553"/>
            <ac:spMk id="2" creationId="{5134FA9A-B2DB-EA45-0B5C-2C6E76570F9B}"/>
          </ac:spMkLst>
        </pc:spChg>
        <pc:spChg chg="mod">
          <ac:chgData name="Ayan Daluz" userId="befa8149-c6af-46c9-b27d-15d84abc302f" providerId="ADAL" clId="{F56E9C30-8B37-4023-A3E9-7F800E072625}" dt="2022-08-15T07:54:39.437" v="90" actId="14100"/>
          <ac:spMkLst>
            <pc:docMk/>
            <pc:sldMk cId="4200360015" sldId="553"/>
            <ac:spMk id="21" creationId="{042D9E7B-D1BB-4A59-8D12-11E6C2FA55AC}"/>
          </ac:spMkLst>
        </pc:spChg>
      </pc:sldChg>
      <pc:sldChg chg="addSp modSp mod delCm">
        <pc:chgData name="Ayan Daluz" userId="befa8149-c6af-46c9-b27d-15d84abc302f" providerId="ADAL" clId="{F56E9C30-8B37-4023-A3E9-7F800E072625}" dt="2022-08-15T08:04:08.644" v="329" actId="1592"/>
        <pc:sldMkLst>
          <pc:docMk/>
          <pc:sldMk cId="2130219028" sldId="560"/>
        </pc:sldMkLst>
        <pc:spChg chg="mod">
          <ac:chgData name="Ayan Daluz" userId="befa8149-c6af-46c9-b27d-15d84abc302f" providerId="ADAL" clId="{F56E9C30-8B37-4023-A3E9-7F800E072625}" dt="2022-08-15T07:56:00.270" v="95" actId="14100"/>
          <ac:spMkLst>
            <pc:docMk/>
            <pc:sldMk cId="2130219028" sldId="560"/>
            <ac:spMk id="21" creationId="{042D9E7B-D1BB-4A59-8D12-11E6C2FA55AC}"/>
          </ac:spMkLst>
        </pc:spChg>
        <pc:picChg chg="add mod">
          <ac:chgData name="Ayan Daluz" userId="befa8149-c6af-46c9-b27d-15d84abc302f" providerId="ADAL" clId="{F56E9C30-8B37-4023-A3E9-7F800E072625}" dt="2022-08-15T07:56:03.998" v="97" actId="1076"/>
          <ac:picMkLst>
            <pc:docMk/>
            <pc:sldMk cId="2130219028" sldId="560"/>
            <ac:picMk id="2" creationId="{B379D91D-04E2-999F-E7FD-3F439F1C34AE}"/>
          </ac:picMkLst>
        </pc:picChg>
      </pc:sldChg>
      <pc:sldChg chg="modSp mod delCm">
        <pc:chgData name="Ayan Daluz" userId="befa8149-c6af-46c9-b27d-15d84abc302f" providerId="ADAL" clId="{F56E9C30-8B37-4023-A3E9-7F800E072625}" dt="2022-08-15T08:04:08.645" v="330" actId="1592"/>
        <pc:sldMkLst>
          <pc:docMk/>
          <pc:sldMk cId="3004619128" sldId="563"/>
        </pc:sldMkLst>
        <pc:spChg chg="mod">
          <ac:chgData name="Ayan Daluz" userId="befa8149-c6af-46c9-b27d-15d84abc302f" providerId="ADAL" clId="{F56E9C30-8B37-4023-A3E9-7F800E072625}" dt="2022-08-15T07:56:12.397" v="99" actId="20577"/>
          <ac:spMkLst>
            <pc:docMk/>
            <pc:sldMk cId="3004619128" sldId="563"/>
            <ac:spMk id="12" creationId="{70AB3EF6-BB7D-4D73-9C21-731770A78952}"/>
          </ac:spMkLst>
        </pc:spChg>
        <pc:spChg chg="mod">
          <ac:chgData name="Ayan Daluz" userId="befa8149-c6af-46c9-b27d-15d84abc302f" providerId="ADAL" clId="{F56E9C30-8B37-4023-A3E9-7F800E072625}" dt="2022-08-15T08:00:52.149" v="254" actId="113"/>
          <ac:spMkLst>
            <pc:docMk/>
            <pc:sldMk cId="3004619128" sldId="563"/>
            <ac:spMk id="21" creationId="{042D9E7B-D1BB-4A59-8D12-11E6C2FA55AC}"/>
          </ac:spMkLst>
        </pc:spChg>
      </pc:sldChg>
      <pc:sldChg chg="modSp mod">
        <pc:chgData name="Ayan Daluz" userId="befa8149-c6af-46c9-b27d-15d84abc302f" providerId="ADAL" clId="{F56E9C30-8B37-4023-A3E9-7F800E072625}" dt="2022-08-15T07:56:14.967" v="101" actId="20577"/>
        <pc:sldMkLst>
          <pc:docMk/>
          <pc:sldMk cId="364144554" sldId="565"/>
        </pc:sldMkLst>
        <pc:spChg chg="mod">
          <ac:chgData name="Ayan Daluz" userId="befa8149-c6af-46c9-b27d-15d84abc302f" providerId="ADAL" clId="{F56E9C30-8B37-4023-A3E9-7F800E072625}" dt="2022-08-15T07:56:14.967" v="101" actId="20577"/>
          <ac:spMkLst>
            <pc:docMk/>
            <pc:sldMk cId="364144554" sldId="565"/>
            <ac:spMk id="12" creationId="{70AB3EF6-BB7D-4D73-9C21-731770A78952}"/>
          </ac:spMkLst>
        </pc:spChg>
      </pc:sldChg>
      <pc:sldChg chg="modSp mod">
        <pc:chgData name="Ayan Daluz" userId="befa8149-c6af-46c9-b27d-15d84abc302f" providerId="ADAL" clId="{F56E9C30-8B37-4023-A3E9-7F800E072625}" dt="2022-08-15T08:07:48.515" v="368" actId="113"/>
        <pc:sldMkLst>
          <pc:docMk/>
          <pc:sldMk cId="2781963611" sldId="566"/>
        </pc:sldMkLst>
        <pc:spChg chg="mod">
          <ac:chgData name="Ayan Daluz" userId="befa8149-c6af-46c9-b27d-15d84abc302f" providerId="ADAL" clId="{F56E9C30-8B37-4023-A3E9-7F800E072625}" dt="2022-08-15T08:07:48.515" v="368" actId="113"/>
          <ac:spMkLst>
            <pc:docMk/>
            <pc:sldMk cId="2781963611" sldId="566"/>
            <ac:spMk id="21" creationId="{042D9E7B-D1BB-4A59-8D12-11E6C2FA55AC}"/>
          </ac:spMkLst>
        </pc:spChg>
      </pc:sldChg>
      <pc:sldChg chg="addSp modSp mod delCm">
        <pc:chgData name="Ayan Daluz" userId="befa8149-c6af-46c9-b27d-15d84abc302f" providerId="ADAL" clId="{F56E9C30-8B37-4023-A3E9-7F800E072625}" dt="2022-08-15T08:04:08.646" v="331" actId="1592"/>
        <pc:sldMkLst>
          <pc:docMk/>
          <pc:sldMk cId="1107817981" sldId="569"/>
        </pc:sldMkLst>
        <pc:spChg chg="add mod">
          <ac:chgData name="Ayan Daluz" userId="befa8149-c6af-46c9-b27d-15d84abc302f" providerId="ADAL" clId="{F56E9C30-8B37-4023-A3E9-7F800E072625}" dt="2022-08-15T08:01:52.486" v="259" actId="6549"/>
          <ac:spMkLst>
            <pc:docMk/>
            <pc:sldMk cId="1107817981" sldId="569"/>
            <ac:spMk id="2" creationId="{A18EFD57-6A66-EB90-ABFD-4E736DE4F7A0}"/>
          </ac:spMkLst>
        </pc:spChg>
      </pc:sldChg>
      <pc:sldChg chg="modSp mod delCm">
        <pc:chgData name="Ayan Daluz" userId="befa8149-c6af-46c9-b27d-15d84abc302f" providerId="ADAL" clId="{F56E9C30-8B37-4023-A3E9-7F800E072625}" dt="2022-08-15T08:04:08.646" v="332" actId="1592"/>
        <pc:sldMkLst>
          <pc:docMk/>
          <pc:sldMk cId="3191215975" sldId="570"/>
        </pc:sldMkLst>
        <pc:spChg chg="mod">
          <ac:chgData name="Ayan Daluz" userId="befa8149-c6af-46c9-b27d-15d84abc302f" providerId="ADAL" clId="{F56E9C30-8B37-4023-A3E9-7F800E072625}" dt="2022-08-15T08:01:58.445" v="260" actId="14100"/>
          <ac:spMkLst>
            <pc:docMk/>
            <pc:sldMk cId="3191215975" sldId="570"/>
            <ac:spMk id="21" creationId="{042D9E7B-D1BB-4A59-8D12-11E6C2FA55AC}"/>
          </ac:spMkLst>
        </pc:spChg>
      </pc:sldChg>
      <pc:sldChg chg="modSp mod">
        <pc:chgData name="Ayan Daluz" userId="befa8149-c6af-46c9-b27d-15d84abc302f" providerId="ADAL" clId="{F56E9C30-8B37-4023-A3E9-7F800E072625}" dt="2022-08-15T08:07:44.842" v="360" actId="20577"/>
        <pc:sldMkLst>
          <pc:docMk/>
          <pc:sldMk cId="3526538685" sldId="571"/>
        </pc:sldMkLst>
        <pc:spChg chg="mod">
          <ac:chgData name="Ayan Daluz" userId="befa8149-c6af-46c9-b27d-15d84abc302f" providerId="ADAL" clId="{F56E9C30-8B37-4023-A3E9-7F800E072625}" dt="2022-08-15T08:07:44.842" v="360" actId="20577"/>
          <ac:spMkLst>
            <pc:docMk/>
            <pc:sldMk cId="3526538685" sldId="571"/>
            <ac:spMk id="21" creationId="{042D9E7B-D1BB-4A59-8D12-11E6C2FA55AC}"/>
          </ac:spMkLst>
        </pc:spChg>
      </pc:sldChg>
      <pc:sldChg chg="addSp delSp modSp mod delCm">
        <pc:chgData name="Ayan Daluz" userId="befa8149-c6af-46c9-b27d-15d84abc302f" providerId="ADAL" clId="{F56E9C30-8B37-4023-A3E9-7F800E072625}" dt="2022-08-15T08:04:08.647" v="333" actId="1592"/>
        <pc:sldMkLst>
          <pc:docMk/>
          <pc:sldMk cId="1630015019" sldId="572"/>
        </pc:sldMkLst>
        <pc:picChg chg="del">
          <ac:chgData name="Ayan Daluz" userId="befa8149-c6af-46c9-b27d-15d84abc302f" providerId="ADAL" clId="{F56E9C30-8B37-4023-A3E9-7F800E072625}" dt="2022-08-15T08:03:25.770" v="261" actId="478"/>
          <ac:picMkLst>
            <pc:docMk/>
            <pc:sldMk cId="1630015019" sldId="572"/>
            <ac:picMk id="2" creationId="{00000000-0000-0000-0000-000000000000}"/>
          </ac:picMkLst>
        </pc:picChg>
        <pc:picChg chg="add mod">
          <ac:chgData name="Ayan Daluz" userId="befa8149-c6af-46c9-b27d-15d84abc302f" providerId="ADAL" clId="{F56E9C30-8B37-4023-A3E9-7F800E072625}" dt="2022-08-15T08:03:29.309" v="265" actId="1076"/>
          <ac:picMkLst>
            <pc:docMk/>
            <pc:sldMk cId="1630015019" sldId="572"/>
            <ac:picMk id="3" creationId="{8C2F0653-1426-8E95-E39F-4C2807D125A7}"/>
          </ac:picMkLst>
        </pc:picChg>
      </pc:sldChg>
      <pc:sldChg chg="delSp modSp mod delCm">
        <pc:chgData name="Ayan Daluz" userId="befa8149-c6af-46c9-b27d-15d84abc302f" providerId="ADAL" clId="{F56E9C30-8B37-4023-A3E9-7F800E072625}" dt="2022-08-15T08:04:08.634" v="317" actId="1592"/>
        <pc:sldMkLst>
          <pc:docMk/>
          <pc:sldMk cId="3379643075" sldId="577"/>
        </pc:sldMkLst>
        <pc:spChg chg="mod">
          <ac:chgData name="Ayan Daluz" userId="befa8149-c6af-46c9-b27d-15d84abc302f" providerId="ADAL" clId="{F56E9C30-8B37-4023-A3E9-7F800E072625}" dt="2022-08-15T07:51:12.854" v="17" actId="14100"/>
          <ac:spMkLst>
            <pc:docMk/>
            <pc:sldMk cId="3379643075" sldId="577"/>
            <ac:spMk id="21" creationId="{042D9E7B-D1BB-4A59-8D12-11E6C2FA55AC}"/>
          </ac:spMkLst>
        </pc:spChg>
        <pc:picChg chg="del">
          <ac:chgData name="Ayan Daluz" userId="befa8149-c6af-46c9-b27d-15d84abc302f" providerId="ADAL" clId="{F56E9C30-8B37-4023-A3E9-7F800E072625}" dt="2022-08-15T07:51:08.578" v="16" actId="478"/>
          <ac:picMkLst>
            <pc:docMk/>
            <pc:sldMk cId="3379643075" sldId="577"/>
            <ac:picMk id="2" creationId="{00000000-0000-0000-0000-000000000000}"/>
          </ac:picMkLst>
        </pc:picChg>
      </pc:sldChg>
      <pc:sldChg chg="modSp mod delCm">
        <pc:chgData name="Ayan Daluz" userId="befa8149-c6af-46c9-b27d-15d84abc302f" providerId="ADAL" clId="{F56E9C30-8B37-4023-A3E9-7F800E072625}" dt="2022-08-15T08:04:08.635" v="318" actId="1592"/>
        <pc:sldMkLst>
          <pc:docMk/>
          <pc:sldMk cId="3266129085" sldId="578"/>
        </pc:sldMkLst>
        <pc:spChg chg="mod">
          <ac:chgData name="Ayan Daluz" userId="befa8149-c6af-46c9-b27d-15d84abc302f" providerId="ADAL" clId="{F56E9C30-8B37-4023-A3E9-7F800E072625}" dt="2022-08-15T07:51:38.238" v="29" actId="113"/>
          <ac:spMkLst>
            <pc:docMk/>
            <pc:sldMk cId="3266129085" sldId="578"/>
            <ac:spMk id="21" creationId="{042D9E7B-D1BB-4A59-8D12-11E6C2FA55AC}"/>
          </ac:spMkLst>
        </pc:spChg>
      </pc:sldChg>
      <pc:sldChg chg="del">
        <pc:chgData name="Ayan Daluz" userId="befa8149-c6af-46c9-b27d-15d84abc302f" providerId="ADAL" clId="{F56E9C30-8B37-4023-A3E9-7F800E072625}" dt="2022-08-15T07:51:39.487" v="30" actId="47"/>
        <pc:sldMkLst>
          <pc:docMk/>
          <pc:sldMk cId="823384280" sldId="579"/>
        </pc:sldMkLst>
      </pc:sldChg>
      <pc:sldChg chg="delCm">
        <pc:chgData name="Ayan Daluz" userId="befa8149-c6af-46c9-b27d-15d84abc302f" providerId="ADAL" clId="{F56E9C30-8B37-4023-A3E9-7F800E072625}" dt="2022-08-15T08:04:08.636" v="319" actId="1592"/>
        <pc:sldMkLst>
          <pc:docMk/>
          <pc:sldMk cId="3965369137" sldId="581"/>
        </pc:sldMkLst>
      </pc:sldChg>
      <pc:sldChg chg="modSp mod delCm">
        <pc:chgData name="Ayan Daluz" userId="befa8149-c6af-46c9-b27d-15d84abc302f" providerId="ADAL" clId="{F56E9C30-8B37-4023-A3E9-7F800E072625}" dt="2022-08-15T08:04:08.637" v="320" actId="1592"/>
        <pc:sldMkLst>
          <pc:docMk/>
          <pc:sldMk cId="951297329" sldId="582"/>
        </pc:sldMkLst>
        <pc:spChg chg="mod">
          <ac:chgData name="Ayan Daluz" userId="befa8149-c6af-46c9-b27d-15d84abc302f" providerId="ADAL" clId="{F56E9C30-8B37-4023-A3E9-7F800E072625}" dt="2022-08-15T07:52:22.161" v="50" actId="113"/>
          <ac:spMkLst>
            <pc:docMk/>
            <pc:sldMk cId="951297329" sldId="582"/>
            <ac:spMk id="21" creationId="{042D9E7B-D1BB-4A59-8D12-11E6C2FA55AC}"/>
          </ac:spMkLst>
        </pc:spChg>
      </pc:sldChg>
      <pc:sldChg chg="del">
        <pc:chgData name="Ayan Daluz" userId="befa8149-c6af-46c9-b27d-15d84abc302f" providerId="ADAL" clId="{F56E9C30-8B37-4023-A3E9-7F800E072625}" dt="2022-08-15T07:52:02.889" v="40" actId="47"/>
        <pc:sldMkLst>
          <pc:docMk/>
          <pc:sldMk cId="3898452982" sldId="583"/>
        </pc:sldMkLst>
      </pc:sldChg>
      <pc:sldChg chg="del">
        <pc:chgData name="Ayan Daluz" userId="befa8149-c6af-46c9-b27d-15d84abc302f" providerId="ADAL" clId="{F56E9C30-8B37-4023-A3E9-7F800E072625}" dt="2022-08-15T07:52:25.045" v="51" actId="47"/>
        <pc:sldMkLst>
          <pc:docMk/>
          <pc:sldMk cId="3503979602" sldId="584"/>
        </pc:sldMkLst>
      </pc:sldChg>
      <pc:sldChg chg="addSp delSp modSp mod delCm">
        <pc:chgData name="Ayan Daluz" userId="befa8149-c6af-46c9-b27d-15d84abc302f" providerId="ADAL" clId="{F56E9C30-8B37-4023-A3E9-7F800E072625}" dt="2022-08-15T08:04:08.640" v="323" actId="1592"/>
        <pc:sldMkLst>
          <pc:docMk/>
          <pc:sldMk cId="409578554" sldId="586"/>
        </pc:sldMkLst>
        <pc:picChg chg="del">
          <ac:chgData name="Ayan Daluz" userId="befa8149-c6af-46c9-b27d-15d84abc302f" providerId="ADAL" clId="{F56E9C30-8B37-4023-A3E9-7F800E072625}" dt="2022-08-15T07:52:56.146" v="58" actId="478"/>
          <ac:picMkLst>
            <pc:docMk/>
            <pc:sldMk cId="409578554" sldId="586"/>
            <ac:picMk id="2" creationId="{00000000-0000-0000-0000-000000000000}"/>
          </ac:picMkLst>
        </pc:picChg>
        <pc:picChg chg="add del mod">
          <ac:chgData name="Ayan Daluz" userId="befa8149-c6af-46c9-b27d-15d84abc302f" providerId="ADAL" clId="{F56E9C30-8B37-4023-A3E9-7F800E072625}" dt="2022-08-15T07:59:42.163" v="221" actId="478"/>
          <ac:picMkLst>
            <pc:docMk/>
            <pc:sldMk cId="409578554" sldId="586"/>
            <ac:picMk id="3" creationId="{7DFE6B6B-EE94-EFEB-F393-217C038727B3}"/>
          </ac:picMkLst>
        </pc:picChg>
        <pc:picChg chg="add mod">
          <ac:chgData name="Ayan Daluz" userId="befa8149-c6af-46c9-b27d-15d84abc302f" providerId="ADAL" clId="{F56E9C30-8B37-4023-A3E9-7F800E072625}" dt="2022-08-15T07:59:46.292" v="225" actId="1076"/>
          <ac:picMkLst>
            <pc:docMk/>
            <pc:sldMk cId="409578554" sldId="586"/>
            <ac:picMk id="5" creationId="{44AC715A-BB62-932A-FA44-793819C9F264}"/>
          </ac:picMkLst>
        </pc:picChg>
      </pc:sldChg>
      <pc:sldChg chg="modSp mod delCm">
        <pc:chgData name="Ayan Daluz" userId="befa8149-c6af-46c9-b27d-15d84abc302f" providerId="ADAL" clId="{F56E9C30-8B37-4023-A3E9-7F800E072625}" dt="2022-08-15T08:04:08.641" v="324" actId="1592"/>
        <pc:sldMkLst>
          <pc:docMk/>
          <pc:sldMk cId="2961960425" sldId="587"/>
        </pc:sldMkLst>
        <pc:spChg chg="mod">
          <ac:chgData name="Ayan Daluz" userId="befa8149-c6af-46c9-b27d-15d84abc302f" providerId="ADAL" clId="{F56E9C30-8B37-4023-A3E9-7F800E072625}" dt="2022-08-15T07:53:42.592" v="73" actId="113"/>
          <ac:spMkLst>
            <pc:docMk/>
            <pc:sldMk cId="2961960425" sldId="587"/>
            <ac:spMk id="21" creationId="{042D9E7B-D1BB-4A59-8D12-11E6C2FA55AC}"/>
          </ac:spMkLst>
        </pc:spChg>
      </pc:sldChg>
      <pc:sldChg chg="del">
        <pc:chgData name="Ayan Daluz" userId="befa8149-c6af-46c9-b27d-15d84abc302f" providerId="ADAL" clId="{F56E9C30-8B37-4023-A3E9-7F800E072625}" dt="2022-08-15T07:53:28.342" v="66" actId="47"/>
        <pc:sldMkLst>
          <pc:docMk/>
          <pc:sldMk cId="339303295" sldId="588"/>
        </pc:sldMkLst>
      </pc:sldChg>
      <pc:sldChg chg="del">
        <pc:chgData name="Ayan Daluz" userId="befa8149-c6af-46c9-b27d-15d84abc302f" providerId="ADAL" clId="{F56E9C30-8B37-4023-A3E9-7F800E072625}" dt="2022-08-15T07:53:33.783" v="69" actId="47"/>
        <pc:sldMkLst>
          <pc:docMk/>
          <pc:sldMk cId="1030206255" sldId="589"/>
        </pc:sldMkLst>
      </pc:sldChg>
      <pc:sldChg chg="del">
        <pc:chgData name="Ayan Daluz" userId="befa8149-c6af-46c9-b27d-15d84abc302f" providerId="ADAL" clId="{F56E9C30-8B37-4023-A3E9-7F800E072625}" dt="2022-08-15T07:53:39.756" v="72" actId="47"/>
        <pc:sldMkLst>
          <pc:docMk/>
          <pc:sldMk cId="974470347" sldId="590"/>
        </pc:sldMkLst>
      </pc:sldChg>
      <pc:sldChg chg="delCm">
        <pc:chgData name="Ayan Daluz" userId="befa8149-c6af-46c9-b27d-15d84abc302f" providerId="ADAL" clId="{F56E9C30-8B37-4023-A3E9-7F800E072625}" dt="2022-08-15T08:04:08.642" v="325" actId="1592"/>
        <pc:sldMkLst>
          <pc:docMk/>
          <pc:sldMk cId="516615837" sldId="591"/>
        </pc:sldMkLst>
      </pc:sldChg>
      <pc:sldChg chg="modSp mod delCm">
        <pc:chgData name="Ayan Daluz" userId="befa8149-c6af-46c9-b27d-15d84abc302f" providerId="ADAL" clId="{F56E9C30-8B37-4023-A3E9-7F800E072625}" dt="2022-08-15T08:04:08.642" v="326" actId="1592"/>
        <pc:sldMkLst>
          <pc:docMk/>
          <pc:sldMk cId="1172299841" sldId="592"/>
        </pc:sldMkLst>
        <pc:spChg chg="mod">
          <ac:chgData name="Ayan Daluz" userId="befa8149-c6af-46c9-b27d-15d84abc302f" providerId="ADAL" clId="{F56E9C30-8B37-4023-A3E9-7F800E072625}" dt="2022-08-15T07:53:56.169" v="77" actId="113"/>
          <ac:spMkLst>
            <pc:docMk/>
            <pc:sldMk cId="1172299841" sldId="592"/>
            <ac:spMk id="21" creationId="{042D9E7B-D1BB-4A59-8D12-11E6C2FA55AC}"/>
          </ac:spMkLst>
        </pc:spChg>
      </pc:sldChg>
      <pc:sldChg chg="del">
        <pc:chgData name="Ayan Daluz" userId="befa8149-c6af-46c9-b27d-15d84abc302f" providerId="ADAL" clId="{F56E9C30-8B37-4023-A3E9-7F800E072625}" dt="2022-08-15T07:53:57.637" v="78" actId="47"/>
        <pc:sldMkLst>
          <pc:docMk/>
          <pc:sldMk cId="881007772" sldId="593"/>
        </pc:sldMkLst>
      </pc:sldChg>
      <pc:sldChg chg="del">
        <pc:chgData name="Ayan Daluz" userId="befa8149-c6af-46c9-b27d-15d84abc302f" providerId="ADAL" clId="{F56E9C30-8B37-4023-A3E9-7F800E072625}" dt="2022-08-15T07:54:02.575" v="79" actId="47"/>
        <pc:sldMkLst>
          <pc:docMk/>
          <pc:sldMk cId="557204139" sldId="594"/>
        </pc:sldMkLst>
      </pc:sldChg>
      <pc:sldChg chg="del">
        <pc:chgData name="Ayan Daluz" userId="befa8149-c6af-46c9-b27d-15d84abc302f" providerId="ADAL" clId="{F56E9C30-8B37-4023-A3E9-7F800E072625}" dt="2022-08-15T08:00:48.965" v="253" actId="47"/>
        <pc:sldMkLst>
          <pc:docMk/>
          <pc:sldMk cId="2758056" sldId="607"/>
        </pc:sldMkLst>
      </pc:sldChg>
      <pc:sldChg chg="modSp mod">
        <pc:chgData name="Ayan Daluz" userId="befa8149-c6af-46c9-b27d-15d84abc302f" providerId="ADAL" clId="{F56E9C30-8B37-4023-A3E9-7F800E072625}" dt="2022-08-15T07:56:17.862" v="103" actId="20577"/>
        <pc:sldMkLst>
          <pc:docMk/>
          <pc:sldMk cId="3654237999" sldId="609"/>
        </pc:sldMkLst>
        <pc:spChg chg="mod">
          <ac:chgData name="Ayan Daluz" userId="befa8149-c6af-46c9-b27d-15d84abc302f" providerId="ADAL" clId="{F56E9C30-8B37-4023-A3E9-7F800E072625}" dt="2022-08-15T07:56:17.862" v="103" actId="20577"/>
          <ac:spMkLst>
            <pc:docMk/>
            <pc:sldMk cId="3654237999" sldId="609"/>
            <ac:spMk id="12" creationId="{70AB3EF6-BB7D-4D73-9C21-731770A78952}"/>
          </ac:spMkLst>
        </pc:spChg>
      </pc:sldChg>
      <pc:sldChg chg="modSp mod">
        <pc:chgData name="Ayan Daluz" userId="befa8149-c6af-46c9-b27d-15d84abc302f" providerId="ADAL" clId="{F56E9C30-8B37-4023-A3E9-7F800E072625}" dt="2022-08-15T08:07:46.464" v="366" actId="20577"/>
        <pc:sldMkLst>
          <pc:docMk/>
          <pc:sldMk cId="945017047" sldId="612"/>
        </pc:sldMkLst>
        <pc:spChg chg="mod">
          <ac:chgData name="Ayan Daluz" userId="befa8149-c6af-46c9-b27d-15d84abc302f" providerId="ADAL" clId="{F56E9C30-8B37-4023-A3E9-7F800E072625}" dt="2022-08-15T08:07:46.464" v="366" actId="20577"/>
          <ac:spMkLst>
            <pc:docMk/>
            <pc:sldMk cId="945017047" sldId="612"/>
            <ac:spMk id="21" creationId="{042D9E7B-D1BB-4A59-8D12-11E6C2FA55AC}"/>
          </ac:spMkLst>
        </pc:spChg>
      </pc:sldChg>
      <pc:sldChg chg="del">
        <pc:chgData name="Ayan Daluz" userId="befa8149-c6af-46c9-b27d-15d84abc302f" providerId="ADAL" clId="{F56E9C30-8B37-4023-A3E9-7F800E072625}" dt="2022-08-15T08:03:36.991" v="266" actId="47"/>
        <pc:sldMkLst>
          <pc:docMk/>
          <pc:sldMk cId="1618307126" sldId="617"/>
        </pc:sldMkLst>
      </pc:sldChg>
      <pc:sldChg chg="del">
        <pc:chgData name="Ayan Daluz" userId="befa8149-c6af-46c9-b27d-15d84abc302f" providerId="ADAL" clId="{F56E9C30-8B37-4023-A3E9-7F800E072625}" dt="2022-08-15T08:03:39.691" v="268" actId="47"/>
        <pc:sldMkLst>
          <pc:docMk/>
          <pc:sldMk cId="2669223547" sldId="618"/>
        </pc:sldMkLst>
      </pc:sldChg>
      <pc:sldChg chg="del">
        <pc:chgData name="Ayan Daluz" userId="befa8149-c6af-46c9-b27d-15d84abc302f" providerId="ADAL" clId="{F56E9C30-8B37-4023-A3E9-7F800E072625}" dt="2022-08-15T08:03:38.942" v="267" actId="47"/>
        <pc:sldMkLst>
          <pc:docMk/>
          <pc:sldMk cId="1694164726" sldId="619"/>
        </pc:sldMkLst>
      </pc:sldChg>
      <pc:sldChg chg="del">
        <pc:chgData name="Ayan Daluz" userId="befa8149-c6af-46c9-b27d-15d84abc302f" providerId="ADAL" clId="{F56E9C30-8B37-4023-A3E9-7F800E072625}" dt="2022-08-15T08:03:40.677" v="269" actId="47"/>
        <pc:sldMkLst>
          <pc:docMk/>
          <pc:sldMk cId="2589581576" sldId="620"/>
        </pc:sldMkLst>
      </pc:sldChg>
      <pc:sldChg chg="modSp del mod">
        <pc:chgData name="Ayan Daluz" userId="befa8149-c6af-46c9-b27d-15d84abc302f" providerId="ADAL" clId="{F56E9C30-8B37-4023-A3E9-7F800E072625}" dt="2022-08-15T07:50:47.426" v="12" actId="47"/>
        <pc:sldMkLst>
          <pc:docMk/>
          <pc:sldMk cId="2265302120" sldId="621"/>
        </pc:sldMkLst>
        <pc:spChg chg="mod">
          <ac:chgData name="Ayan Daluz" userId="befa8149-c6af-46c9-b27d-15d84abc302f" providerId="ADAL" clId="{F56E9C30-8B37-4023-A3E9-7F800E072625}" dt="2022-08-15T07:50:42.369" v="9" actId="21"/>
          <ac:spMkLst>
            <pc:docMk/>
            <pc:sldMk cId="2265302120" sldId="621"/>
            <ac:spMk id="6" creationId="{042D9E7B-D1BB-4A59-8D12-11E6C2FA55AC}"/>
          </ac:spMkLst>
        </pc:spChg>
      </pc:sldChg>
      <pc:sldChg chg="del">
        <pc:chgData name="Ayan Daluz" userId="befa8149-c6af-46c9-b27d-15d84abc302f" providerId="ADAL" clId="{F56E9C30-8B37-4023-A3E9-7F800E072625}" dt="2022-08-15T07:51:30.158" v="25" actId="47"/>
        <pc:sldMkLst>
          <pc:docMk/>
          <pc:sldMk cId="3162687879" sldId="622"/>
        </pc:sldMkLst>
      </pc:sldChg>
      <pc:sldChg chg="del">
        <pc:chgData name="Ayan Daluz" userId="befa8149-c6af-46c9-b27d-15d84abc302f" providerId="ADAL" clId="{F56E9C30-8B37-4023-A3E9-7F800E072625}" dt="2022-08-15T07:51:56.270" v="36" actId="47"/>
        <pc:sldMkLst>
          <pc:docMk/>
          <pc:sldMk cId="4266202453" sldId="624"/>
        </pc:sldMkLst>
      </pc:sldChg>
      <pc:sldChg chg="del">
        <pc:chgData name="Ayan Daluz" userId="befa8149-c6af-46c9-b27d-15d84abc302f" providerId="ADAL" clId="{F56E9C30-8B37-4023-A3E9-7F800E072625}" dt="2022-08-15T07:52:11.221" v="45" actId="47"/>
        <pc:sldMkLst>
          <pc:docMk/>
          <pc:sldMk cId="2323224689" sldId="625"/>
        </pc:sldMkLst>
      </pc:sldChg>
      <pc:sldChg chg="delSp modSp add mod ord delCm">
        <pc:chgData name="Ayan Daluz" userId="befa8149-c6af-46c9-b27d-15d84abc302f" providerId="ADAL" clId="{F56E9C30-8B37-4023-A3E9-7F800E072625}" dt="2022-08-15T08:00:30.893" v="226" actId="1592"/>
        <pc:sldMkLst>
          <pc:docMk/>
          <pc:sldMk cId="879747896" sldId="627"/>
        </pc:sldMkLst>
        <pc:spChg chg="mod">
          <ac:chgData name="Ayan Daluz" userId="befa8149-c6af-46c9-b27d-15d84abc302f" providerId="ADAL" clId="{F56E9C30-8B37-4023-A3E9-7F800E072625}" dt="2022-08-15T07:57:55.309" v="113" actId="14100"/>
          <ac:spMkLst>
            <pc:docMk/>
            <pc:sldMk cId="879747896" sldId="627"/>
            <ac:spMk id="12" creationId="{70AB3EF6-BB7D-4D73-9C21-731770A78952}"/>
          </ac:spMkLst>
        </pc:spChg>
        <pc:spChg chg="mod">
          <ac:chgData name="Ayan Daluz" userId="befa8149-c6af-46c9-b27d-15d84abc302f" providerId="ADAL" clId="{F56E9C30-8B37-4023-A3E9-7F800E072625}" dt="2022-08-15T07:59:01.895" v="218" actId="20577"/>
          <ac:spMkLst>
            <pc:docMk/>
            <pc:sldMk cId="879747896" sldId="627"/>
            <ac:spMk id="21" creationId="{042D9E7B-D1BB-4A59-8D12-11E6C2FA55AC}"/>
          </ac:spMkLst>
        </pc:spChg>
        <pc:picChg chg="del">
          <ac:chgData name="Ayan Daluz" userId="befa8149-c6af-46c9-b27d-15d84abc302f" providerId="ADAL" clId="{F56E9C30-8B37-4023-A3E9-7F800E072625}" dt="2022-08-15T07:57:45.031" v="109" actId="478"/>
          <ac:picMkLst>
            <pc:docMk/>
            <pc:sldMk cId="879747896" sldId="627"/>
            <ac:picMk id="2" creationId="{B379D91D-04E2-999F-E7FD-3F439F1C34AE}"/>
          </ac:picMkLst>
        </pc:picChg>
      </pc:sldChg>
      <pc:sldChg chg="addSp delSp modSp add del mod">
        <pc:chgData name="Ayan Daluz" userId="befa8149-c6af-46c9-b27d-15d84abc302f" providerId="ADAL" clId="{F56E9C30-8B37-4023-A3E9-7F800E072625}" dt="2022-08-15T07:58:07.254" v="119"/>
        <pc:sldMkLst>
          <pc:docMk/>
          <pc:sldMk cId="2593312830" sldId="628"/>
        </pc:sldMkLst>
        <pc:spChg chg="add del mod">
          <ac:chgData name="Ayan Daluz" userId="befa8149-c6af-46c9-b27d-15d84abc302f" providerId="ADAL" clId="{F56E9C30-8B37-4023-A3E9-7F800E072625}" dt="2022-08-15T07:58:06.303" v="118" actId="478"/>
          <ac:spMkLst>
            <pc:docMk/>
            <pc:sldMk cId="2593312830" sldId="628"/>
            <ac:spMk id="3" creationId="{D02BDBC5-1D74-3A11-8342-36F25DE9AA1D}"/>
          </ac:spMkLst>
        </pc:spChg>
        <pc:spChg chg="add del">
          <ac:chgData name="Ayan Daluz" userId="befa8149-c6af-46c9-b27d-15d84abc302f" providerId="ADAL" clId="{F56E9C30-8B37-4023-A3E9-7F800E072625}" dt="2022-08-15T07:58:06.303" v="118" actId="478"/>
          <ac:spMkLst>
            <pc:docMk/>
            <pc:sldMk cId="2593312830" sldId="628"/>
            <ac:spMk id="12" creationId="{70AB3EF6-BB7D-4D73-9C21-731770A78952}"/>
          </ac:spMkLst>
        </pc:spChg>
      </pc:sldChg>
      <pc:sldChg chg="modSp add mod ord">
        <pc:chgData name="Ayan Daluz" userId="befa8149-c6af-46c9-b27d-15d84abc302f" providerId="ADAL" clId="{F56E9C30-8B37-4023-A3E9-7F800E072625}" dt="2022-08-15T08:09:18.632" v="400" actId="113"/>
        <pc:sldMkLst>
          <pc:docMk/>
          <pc:sldMk cId="4199190005" sldId="628"/>
        </pc:sldMkLst>
        <pc:spChg chg="mod">
          <ac:chgData name="Ayan Daluz" userId="befa8149-c6af-46c9-b27d-15d84abc302f" providerId="ADAL" clId="{F56E9C30-8B37-4023-A3E9-7F800E072625}" dt="2022-08-15T08:09:18.632" v="400" actId="113"/>
          <ac:spMkLst>
            <pc:docMk/>
            <pc:sldMk cId="4199190005" sldId="628"/>
            <ac:spMk id="21" creationId="{042D9E7B-D1BB-4A59-8D12-11E6C2FA55AC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037B81-DF71-4B06-9496-BEC9C693DFEC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7DE222BB-4DFA-4B2C-864C-4F1061310F80}">
      <dgm:prSet phldrT="[Text]" custT="1"/>
      <dgm:spPr/>
      <dgm:t>
        <a:bodyPr/>
        <a:lstStyle/>
        <a:p>
          <a:pPr algn="ctr"/>
          <a:r>
            <a:rPr lang="en-AU" sz="2200"/>
            <a:t>Email</a:t>
          </a:r>
        </a:p>
      </dgm:t>
    </dgm:pt>
    <dgm:pt modelId="{056C3BE7-B871-4430-9868-21EE1FE0DCCB}" type="parTrans" cxnId="{BE76CFB7-5A2C-4625-8C71-6F86C958138C}">
      <dgm:prSet/>
      <dgm:spPr/>
      <dgm:t>
        <a:bodyPr/>
        <a:lstStyle/>
        <a:p>
          <a:pPr algn="ctr"/>
          <a:endParaRPr lang="en-AU" sz="2200"/>
        </a:p>
      </dgm:t>
    </dgm:pt>
    <dgm:pt modelId="{A80A0C43-7F75-4C1A-B641-B2A7FB70CC73}" type="sibTrans" cxnId="{BE76CFB7-5A2C-4625-8C71-6F86C958138C}">
      <dgm:prSet/>
      <dgm:spPr/>
      <dgm:t>
        <a:bodyPr/>
        <a:lstStyle/>
        <a:p>
          <a:pPr algn="ctr"/>
          <a:endParaRPr lang="en-AU" sz="2200"/>
        </a:p>
      </dgm:t>
    </dgm:pt>
    <dgm:pt modelId="{343D7001-A051-4293-AB05-72BBA29FC35F}">
      <dgm:prSet phldrT="[Text]" custT="1"/>
      <dgm:spPr/>
      <dgm:t>
        <a:bodyPr/>
        <a:lstStyle/>
        <a:p>
          <a:pPr algn="ctr"/>
          <a:r>
            <a:rPr lang="en-AU" sz="2200"/>
            <a:t>Phone call</a:t>
          </a:r>
        </a:p>
      </dgm:t>
    </dgm:pt>
    <dgm:pt modelId="{284144B3-943A-439E-85C1-AF88993C1384}" type="parTrans" cxnId="{5F2A8151-951E-47EB-BDAB-38CD8B12D829}">
      <dgm:prSet/>
      <dgm:spPr/>
      <dgm:t>
        <a:bodyPr/>
        <a:lstStyle/>
        <a:p>
          <a:pPr algn="ctr"/>
          <a:endParaRPr lang="en-AU" sz="2200"/>
        </a:p>
      </dgm:t>
    </dgm:pt>
    <dgm:pt modelId="{0785FC89-CBD4-42B7-8B86-3AF458830FE3}" type="sibTrans" cxnId="{5F2A8151-951E-47EB-BDAB-38CD8B12D829}">
      <dgm:prSet/>
      <dgm:spPr/>
      <dgm:t>
        <a:bodyPr/>
        <a:lstStyle/>
        <a:p>
          <a:pPr algn="ctr"/>
          <a:endParaRPr lang="en-AU" sz="2200"/>
        </a:p>
      </dgm:t>
    </dgm:pt>
    <dgm:pt modelId="{AF28B138-9FD2-4430-94B4-EBF338180F34}">
      <dgm:prSet phldrT="[Text]" custT="1"/>
      <dgm:spPr/>
      <dgm:t>
        <a:bodyPr/>
        <a:lstStyle/>
        <a:p>
          <a:pPr algn="ctr"/>
          <a:r>
            <a:rPr lang="en-AU" sz="2200"/>
            <a:t>Video conference</a:t>
          </a:r>
        </a:p>
      </dgm:t>
    </dgm:pt>
    <dgm:pt modelId="{90840464-46D1-4221-8A9D-C8BD1EFFFA9E}" type="parTrans" cxnId="{706C1C1B-93BF-4AF6-9744-4D64498F066A}">
      <dgm:prSet/>
      <dgm:spPr/>
      <dgm:t>
        <a:bodyPr/>
        <a:lstStyle/>
        <a:p>
          <a:pPr algn="ctr"/>
          <a:endParaRPr lang="en-AU" sz="2200"/>
        </a:p>
      </dgm:t>
    </dgm:pt>
    <dgm:pt modelId="{3553DE92-5173-4E7A-B892-8A1B32DAA232}" type="sibTrans" cxnId="{706C1C1B-93BF-4AF6-9744-4D64498F066A}">
      <dgm:prSet/>
      <dgm:spPr/>
      <dgm:t>
        <a:bodyPr/>
        <a:lstStyle/>
        <a:p>
          <a:pPr algn="ctr"/>
          <a:endParaRPr lang="en-AU" sz="2200"/>
        </a:p>
      </dgm:t>
    </dgm:pt>
    <dgm:pt modelId="{7B566A83-D1DF-4133-BA99-E90CC067F316}">
      <dgm:prSet phldrT="[Text]" custT="1"/>
      <dgm:spPr/>
      <dgm:t>
        <a:bodyPr/>
        <a:lstStyle/>
        <a:p>
          <a:pPr algn="ctr"/>
          <a:r>
            <a:rPr lang="en-AU" sz="2200"/>
            <a:t>Instant message</a:t>
          </a:r>
        </a:p>
      </dgm:t>
    </dgm:pt>
    <dgm:pt modelId="{08BB5E25-042B-4872-95CF-906268DD9A44}" type="parTrans" cxnId="{F57133A7-4CD8-422B-9CF5-F6D62C28656A}">
      <dgm:prSet/>
      <dgm:spPr/>
      <dgm:t>
        <a:bodyPr/>
        <a:lstStyle/>
        <a:p>
          <a:pPr algn="ctr"/>
          <a:endParaRPr lang="en-AU" sz="2200"/>
        </a:p>
      </dgm:t>
    </dgm:pt>
    <dgm:pt modelId="{0F5B891A-08BC-490F-9349-054E745C12DC}" type="sibTrans" cxnId="{F57133A7-4CD8-422B-9CF5-F6D62C28656A}">
      <dgm:prSet/>
      <dgm:spPr/>
      <dgm:t>
        <a:bodyPr/>
        <a:lstStyle/>
        <a:p>
          <a:pPr algn="ctr"/>
          <a:endParaRPr lang="en-AU" sz="2200"/>
        </a:p>
      </dgm:t>
    </dgm:pt>
    <dgm:pt modelId="{8BF8CAED-313A-4DCB-9E0A-6E002630F0BE}" type="pres">
      <dgm:prSet presAssocID="{B0037B81-DF71-4B06-9496-BEC9C693DFEC}" presName="diagram" presStyleCnt="0">
        <dgm:presLayoutVars>
          <dgm:dir/>
          <dgm:resizeHandles val="exact"/>
        </dgm:presLayoutVars>
      </dgm:prSet>
      <dgm:spPr/>
    </dgm:pt>
    <dgm:pt modelId="{5808989B-56DD-4FAB-9D0C-79B547CC7AB0}" type="pres">
      <dgm:prSet presAssocID="{7DE222BB-4DFA-4B2C-864C-4F1061310F80}" presName="node" presStyleLbl="node1" presStyleIdx="0" presStyleCnt="4">
        <dgm:presLayoutVars>
          <dgm:bulletEnabled val="1"/>
        </dgm:presLayoutVars>
      </dgm:prSet>
      <dgm:spPr/>
    </dgm:pt>
    <dgm:pt modelId="{44D9EE42-47BE-4B74-91E6-1BCCB66712FB}" type="pres">
      <dgm:prSet presAssocID="{A80A0C43-7F75-4C1A-B641-B2A7FB70CC73}" presName="sibTrans" presStyleCnt="0"/>
      <dgm:spPr/>
    </dgm:pt>
    <dgm:pt modelId="{46E7D416-7DCE-48D5-86CC-8CBF52A5F103}" type="pres">
      <dgm:prSet presAssocID="{343D7001-A051-4293-AB05-72BBA29FC35F}" presName="node" presStyleLbl="node1" presStyleIdx="1" presStyleCnt="4">
        <dgm:presLayoutVars>
          <dgm:bulletEnabled val="1"/>
        </dgm:presLayoutVars>
      </dgm:prSet>
      <dgm:spPr/>
    </dgm:pt>
    <dgm:pt modelId="{0C02DE4E-E95E-4D86-A8C9-0DF2B931CFA7}" type="pres">
      <dgm:prSet presAssocID="{0785FC89-CBD4-42B7-8B86-3AF458830FE3}" presName="sibTrans" presStyleCnt="0"/>
      <dgm:spPr/>
    </dgm:pt>
    <dgm:pt modelId="{32774F81-9CF6-4934-9C25-9DFE446663BC}" type="pres">
      <dgm:prSet presAssocID="{AF28B138-9FD2-4430-94B4-EBF338180F34}" presName="node" presStyleLbl="node1" presStyleIdx="2" presStyleCnt="4">
        <dgm:presLayoutVars>
          <dgm:bulletEnabled val="1"/>
        </dgm:presLayoutVars>
      </dgm:prSet>
      <dgm:spPr/>
    </dgm:pt>
    <dgm:pt modelId="{54B7F1E2-33EC-4E53-9114-080207B82AEC}" type="pres">
      <dgm:prSet presAssocID="{3553DE92-5173-4E7A-B892-8A1B32DAA232}" presName="sibTrans" presStyleCnt="0"/>
      <dgm:spPr/>
    </dgm:pt>
    <dgm:pt modelId="{A37212BF-8C41-471F-86B9-F8186EFC2379}" type="pres">
      <dgm:prSet presAssocID="{7B566A83-D1DF-4133-BA99-E90CC067F316}" presName="node" presStyleLbl="node1" presStyleIdx="3" presStyleCnt="4">
        <dgm:presLayoutVars>
          <dgm:bulletEnabled val="1"/>
        </dgm:presLayoutVars>
      </dgm:prSet>
      <dgm:spPr/>
    </dgm:pt>
  </dgm:ptLst>
  <dgm:cxnLst>
    <dgm:cxn modelId="{706C1C1B-93BF-4AF6-9744-4D64498F066A}" srcId="{B0037B81-DF71-4B06-9496-BEC9C693DFEC}" destId="{AF28B138-9FD2-4430-94B4-EBF338180F34}" srcOrd="2" destOrd="0" parTransId="{90840464-46D1-4221-8A9D-C8BD1EFFFA9E}" sibTransId="{3553DE92-5173-4E7A-B892-8A1B32DAA232}"/>
    <dgm:cxn modelId="{2DFD2923-2B7A-42E3-B254-1F9A139AAFED}" type="presOf" srcId="{343D7001-A051-4293-AB05-72BBA29FC35F}" destId="{46E7D416-7DCE-48D5-86CC-8CBF52A5F103}" srcOrd="0" destOrd="0" presId="urn:microsoft.com/office/officeart/2005/8/layout/default"/>
    <dgm:cxn modelId="{5F2A8151-951E-47EB-BDAB-38CD8B12D829}" srcId="{B0037B81-DF71-4B06-9496-BEC9C693DFEC}" destId="{343D7001-A051-4293-AB05-72BBA29FC35F}" srcOrd="1" destOrd="0" parTransId="{284144B3-943A-439E-85C1-AF88993C1384}" sibTransId="{0785FC89-CBD4-42B7-8B86-3AF458830FE3}"/>
    <dgm:cxn modelId="{F57133A7-4CD8-422B-9CF5-F6D62C28656A}" srcId="{B0037B81-DF71-4B06-9496-BEC9C693DFEC}" destId="{7B566A83-D1DF-4133-BA99-E90CC067F316}" srcOrd="3" destOrd="0" parTransId="{08BB5E25-042B-4872-95CF-906268DD9A44}" sibTransId="{0F5B891A-08BC-490F-9349-054E745C12DC}"/>
    <dgm:cxn modelId="{08883FB3-33B8-4AC6-9D6A-D2D61F5A3A7A}" type="presOf" srcId="{7B566A83-D1DF-4133-BA99-E90CC067F316}" destId="{A37212BF-8C41-471F-86B9-F8186EFC2379}" srcOrd="0" destOrd="0" presId="urn:microsoft.com/office/officeart/2005/8/layout/default"/>
    <dgm:cxn modelId="{BE76CFB7-5A2C-4625-8C71-6F86C958138C}" srcId="{B0037B81-DF71-4B06-9496-BEC9C693DFEC}" destId="{7DE222BB-4DFA-4B2C-864C-4F1061310F80}" srcOrd="0" destOrd="0" parTransId="{056C3BE7-B871-4430-9868-21EE1FE0DCCB}" sibTransId="{A80A0C43-7F75-4C1A-B641-B2A7FB70CC73}"/>
    <dgm:cxn modelId="{AE52A5DA-1F8E-464F-8286-F1F8E8F89F8D}" type="presOf" srcId="{B0037B81-DF71-4B06-9496-BEC9C693DFEC}" destId="{8BF8CAED-313A-4DCB-9E0A-6E002630F0BE}" srcOrd="0" destOrd="0" presId="urn:microsoft.com/office/officeart/2005/8/layout/default"/>
    <dgm:cxn modelId="{A1DFADDC-60D0-453A-B74F-5248C39D2324}" type="presOf" srcId="{AF28B138-9FD2-4430-94B4-EBF338180F34}" destId="{32774F81-9CF6-4934-9C25-9DFE446663BC}" srcOrd="0" destOrd="0" presId="urn:microsoft.com/office/officeart/2005/8/layout/default"/>
    <dgm:cxn modelId="{6408CAF5-1EC5-4DF0-B47E-4AEAF1B74EB9}" type="presOf" srcId="{7DE222BB-4DFA-4B2C-864C-4F1061310F80}" destId="{5808989B-56DD-4FAB-9D0C-79B547CC7AB0}" srcOrd="0" destOrd="0" presId="urn:microsoft.com/office/officeart/2005/8/layout/default"/>
    <dgm:cxn modelId="{4C2F6D1D-29F8-4A62-92C8-E59B9E7B2996}" type="presParOf" srcId="{8BF8CAED-313A-4DCB-9E0A-6E002630F0BE}" destId="{5808989B-56DD-4FAB-9D0C-79B547CC7AB0}" srcOrd="0" destOrd="0" presId="urn:microsoft.com/office/officeart/2005/8/layout/default"/>
    <dgm:cxn modelId="{1AD87946-401C-4B76-94F6-4CCD79DBE5F8}" type="presParOf" srcId="{8BF8CAED-313A-4DCB-9E0A-6E002630F0BE}" destId="{44D9EE42-47BE-4B74-91E6-1BCCB66712FB}" srcOrd="1" destOrd="0" presId="urn:microsoft.com/office/officeart/2005/8/layout/default"/>
    <dgm:cxn modelId="{76DB0606-DD72-4EB2-98FD-C7B81D5EFDD7}" type="presParOf" srcId="{8BF8CAED-313A-4DCB-9E0A-6E002630F0BE}" destId="{46E7D416-7DCE-48D5-86CC-8CBF52A5F103}" srcOrd="2" destOrd="0" presId="urn:microsoft.com/office/officeart/2005/8/layout/default"/>
    <dgm:cxn modelId="{5A92968A-C316-486A-8906-362A671A2DC0}" type="presParOf" srcId="{8BF8CAED-313A-4DCB-9E0A-6E002630F0BE}" destId="{0C02DE4E-E95E-4D86-A8C9-0DF2B931CFA7}" srcOrd="3" destOrd="0" presId="urn:microsoft.com/office/officeart/2005/8/layout/default"/>
    <dgm:cxn modelId="{84B85E05-5495-450E-9C8B-8CD6D4BE1C35}" type="presParOf" srcId="{8BF8CAED-313A-4DCB-9E0A-6E002630F0BE}" destId="{32774F81-9CF6-4934-9C25-9DFE446663BC}" srcOrd="4" destOrd="0" presId="urn:microsoft.com/office/officeart/2005/8/layout/default"/>
    <dgm:cxn modelId="{3E0AE1A6-0D59-441C-870C-A2F8C04300A0}" type="presParOf" srcId="{8BF8CAED-313A-4DCB-9E0A-6E002630F0BE}" destId="{54B7F1E2-33EC-4E53-9114-080207B82AEC}" srcOrd="5" destOrd="0" presId="urn:microsoft.com/office/officeart/2005/8/layout/default"/>
    <dgm:cxn modelId="{174237A7-9123-4318-886C-29EE6C21EF44}" type="presParOf" srcId="{8BF8CAED-313A-4DCB-9E0A-6E002630F0BE}" destId="{A37212BF-8C41-471F-86B9-F8186EFC2379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2122A9-387F-484E-A444-6006FC0D16DF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F1F9CD6-44AC-4E0D-B709-F3F15014A13D}">
      <dgm:prSet phldrT="[Text]" custT="1"/>
      <dgm:spPr/>
      <dgm:t>
        <a:bodyPr/>
        <a:lstStyle/>
        <a:p>
          <a:r>
            <a:rPr lang="en-US" sz="2200" dirty="0"/>
            <a:t>Chief executive officers</a:t>
          </a:r>
        </a:p>
      </dgm:t>
    </dgm:pt>
    <dgm:pt modelId="{680A9119-E26F-456B-B5F0-FD108657ABC9}" type="parTrans" cxnId="{AE64B2F1-0EB9-46D7-BDFA-E971E6223F8D}">
      <dgm:prSet/>
      <dgm:spPr/>
      <dgm:t>
        <a:bodyPr/>
        <a:lstStyle/>
        <a:p>
          <a:endParaRPr lang="en-US"/>
        </a:p>
      </dgm:t>
    </dgm:pt>
    <dgm:pt modelId="{C2645965-AA91-4552-9884-1A04B443D21F}" type="sibTrans" cxnId="{AE64B2F1-0EB9-46D7-BDFA-E971E6223F8D}">
      <dgm:prSet/>
      <dgm:spPr/>
      <dgm:t>
        <a:bodyPr/>
        <a:lstStyle/>
        <a:p>
          <a:endParaRPr lang="en-US"/>
        </a:p>
      </dgm:t>
    </dgm:pt>
    <dgm:pt modelId="{23E6DE46-260E-4A5B-9757-91AB7B3496E2}">
      <dgm:prSet phldrT="[Text]" custT="1"/>
      <dgm:spPr/>
      <dgm:t>
        <a:bodyPr/>
        <a:lstStyle/>
        <a:p>
          <a:r>
            <a:rPr lang="en-US" sz="2200" dirty="0"/>
            <a:t>Managers</a:t>
          </a:r>
        </a:p>
      </dgm:t>
    </dgm:pt>
    <dgm:pt modelId="{2C1C7BFA-3924-4FC9-A044-F8DFC1AAD8A9}" type="parTrans" cxnId="{548BD388-6E2D-4AA9-892F-6B84329A4A4B}">
      <dgm:prSet/>
      <dgm:spPr/>
      <dgm:t>
        <a:bodyPr/>
        <a:lstStyle/>
        <a:p>
          <a:endParaRPr lang="en-US"/>
        </a:p>
      </dgm:t>
    </dgm:pt>
    <dgm:pt modelId="{E8EA0AD0-AEBD-47A4-B310-B3F290DCD1AB}" type="sibTrans" cxnId="{548BD388-6E2D-4AA9-892F-6B84329A4A4B}">
      <dgm:prSet/>
      <dgm:spPr/>
      <dgm:t>
        <a:bodyPr/>
        <a:lstStyle/>
        <a:p>
          <a:endParaRPr lang="en-US"/>
        </a:p>
      </dgm:t>
    </dgm:pt>
    <dgm:pt modelId="{B59B3E45-D348-4D69-BFFA-9A6C0DFE94D3}">
      <dgm:prSet phldrT="[Text]" custT="1"/>
      <dgm:spPr/>
      <dgm:t>
        <a:bodyPr/>
        <a:lstStyle/>
        <a:p>
          <a:r>
            <a:rPr lang="en-US" sz="2200" dirty="0"/>
            <a:t>Leaders</a:t>
          </a:r>
        </a:p>
      </dgm:t>
    </dgm:pt>
    <dgm:pt modelId="{28EDFB36-CED4-4837-AF44-A84D6E07C55C}" type="parTrans" cxnId="{578BD7E3-861F-4200-9F01-43C2E631BE2F}">
      <dgm:prSet/>
      <dgm:spPr/>
      <dgm:t>
        <a:bodyPr/>
        <a:lstStyle/>
        <a:p>
          <a:endParaRPr lang="en-US"/>
        </a:p>
      </dgm:t>
    </dgm:pt>
    <dgm:pt modelId="{7C875E8D-C854-4736-A8B3-9BC7CAD41E33}" type="sibTrans" cxnId="{578BD7E3-861F-4200-9F01-43C2E631BE2F}">
      <dgm:prSet/>
      <dgm:spPr/>
      <dgm:t>
        <a:bodyPr/>
        <a:lstStyle/>
        <a:p>
          <a:endParaRPr lang="en-US"/>
        </a:p>
      </dgm:t>
    </dgm:pt>
    <dgm:pt modelId="{4436FFAA-E0C5-4857-9A88-12B19D795951}">
      <dgm:prSet phldrT="[Text]" custT="1"/>
      <dgm:spPr/>
      <dgm:t>
        <a:bodyPr/>
        <a:lstStyle/>
        <a:p>
          <a:r>
            <a:rPr lang="en-US" sz="2200" dirty="0"/>
            <a:t>Department heads</a:t>
          </a:r>
        </a:p>
      </dgm:t>
    </dgm:pt>
    <dgm:pt modelId="{BD6A0F78-8310-47CC-8975-3DF3100EDAED}" type="parTrans" cxnId="{B86EE6D3-8627-4AB3-AD6E-04713E5496F1}">
      <dgm:prSet/>
      <dgm:spPr/>
      <dgm:t>
        <a:bodyPr/>
        <a:lstStyle/>
        <a:p>
          <a:endParaRPr lang="en-US"/>
        </a:p>
      </dgm:t>
    </dgm:pt>
    <dgm:pt modelId="{F2A3E108-A82B-4CBB-84BA-660DD6294D60}" type="sibTrans" cxnId="{B86EE6D3-8627-4AB3-AD6E-04713E5496F1}">
      <dgm:prSet/>
      <dgm:spPr/>
      <dgm:t>
        <a:bodyPr/>
        <a:lstStyle/>
        <a:p>
          <a:endParaRPr lang="en-US"/>
        </a:p>
      </dgm:t>
    </dgm:pt>
    <dgm:pt modelId="{7C804DC9-B382-46C1-B85E-834A83035012}">
      <dgm:prSet phldrT="[Text]" custT="1"/>
      <dgm:spPr/>
      <dgm:t>
        <a:bodyPr/>
        <a:lstStyle/>
        <a:p>
          <a:r>
            <a:rPr lang="en-US" sz="2200" dirty="0"/>
            <a:t>Committee chair</a:t>
          </a:r>
        </a:p>
      </dgm:t>
    </dgm:pt>
    <dgm:pt modelId="{174A0646-7125-4C8B-AB08-08866CA85D8C}" type="parTrans" cxnId="{C6C2970C-1338-480E-BFF6-F6D18F71FDF8}">
      <dgm:prSet/>
      <dgm:spPr/>
      <dgm:t>
        <a:bodyPr/>
        <a:lstStyle/>
        <a:p>
          <a:endParaRPr lang="en-US"/>
        </a:p>
      </dgm:t>
    </dgm:pt>
    <dgm:pt modelId="{16093155-CCA4-4566-AD04-F92FFE099AC8}" type="sibTrans" cxnId="{C6C2970C-1338-480E-BFF6-F6D18F71FDF8}">
      <dgm:prSet/>
      <dgm:spPr/>
      <dgm:t>
        <a:bodyPr/>
        <a:lstStyle/>
        <a:p>
          <a:endParaRPr lang="en-US"/>
        </a:p>
      </dgm:t>
    </dgm:pt>
    <dgm:pt modelId="{12620BB1-3316-4583-83CA-14C6FA0AD396}" type="pres">
      <dgm:prSet presAssocID="{4B2122A9-387F-484E-A444-6006FC0D16DF}" presName="diagram" presStyleCnt="0">
        <dgm:presLayoutVars>
          <dgm:dir/>
          <dgm:resizeHandles val="exact"/>
        </dgm:presLayoutVars>
      </dgm:prSet>
      <dgm:spPr/>
    </dgm:pt>
    <dgm:pt modelId="{6F2BB13F-4B10-4C02-97EA-6DDA87ED688A}" type="pres">
      <dgm:prSet presAssocID="{3F1F9CD6-44AC-4E0D-B709-F3F15014A13D}" presName="node" presStyleLbl="node1" presStyleIdx="0" presStyleCnt="5">
        <dgm:presLayoutVars>
          <dgm:bulletEnabled val="1"/>
        </dgm:presLayoutVars>
      </dgm:prSet>
      <dgm:spPr/>
    </dgm:pt>
    <dgm:pt modelId="{D9B50E01-A1CB-43B5-9891-C79FE02D06FD}" type="pres">
      <dgm:prSet presAssocID="{C2645965-AA91-4552-9884-1A04B443D21F}" presName="sibTrans" presStyleCnt="0"/>
      <dgm:spPr/>
    </dgm:pt>
    <dgm:pt modelId="{184A0D29-BD7B-4FB9-BBDB-1A592AF8E217}" type="pres">
      <dgm:prSet presAssocID="{23E6DE46-260E-4A5B-9757-91AB7B3496E2}" presName="node" presStyleLbl="node1" presStyleIdx="1" presStyleCnt="5">
        <dgm:presLayoutVars>
          <dgm:bulletEnabled val="1"/>
        </dgm:presLayoutVars>
      </dgm:prSet>
      <dgm:spPr/>
    </dgm:pt>
    <dgm:pt modelId="{BCB334F6-4B31-48A8-AEB7-ECFC44A373C2}" type="pres">
      <dgm:prSet presAssocID="{E8EA0AD0-AEBD-47A4-B310-B3F290DCD1AB}" presName="sibTrans" presStyleCnt="0"/>
      <dgm:spPr/>
    </dgm:pt>
    <dgm:pt modelId="{4F351B7A-C7EF-4DE3-8D7E-E658024BAE76}" type="pres">
      <dgm:prSet presAssocID="{B59B3E45-D348-4D69-BFFA-9A6C0DFE94D3}" presName="node" presStyleLbl="node1" presStyleIdx="2" presStyleCnt="5">
        <dgm:presLayoutVars>
          <dgm:bulletEnabled val="1"/>
        </dgm:presLayoutVars>
      </dgm:prSet>
      <dgm:spPr/>
    </dgm:pt>
    <dgm:pt modelId="{3C86451F-8C2C-4BD9-868F-4B8AAE42A219}" type="pres">
      <dgm:prSet presAssocID="{7C875E8D-C854-4736-A8B3-9BC7CAD41E33}" presName="sibTrans" presStyleCnt="0"/>
      <dgm:spPr/>
    </dgm:pt>
    <dgm:pt modelId="{1D3ACFF7-C165-4D1B-95CC-488C1FCB59B3}" type="pres">
      <dgm:prSet presAssocID="{4436FFAA-E0C5-4857-9A88-12B19D795951}" presName="node" presStyleLbl="node1" presStyleIdx="3" presStyleCnt="5">
        <dgm:presLayoutVars>
          <dgm:bulletEnabled val="1"/>
        </dgm:presLayoutVars>
      </dgm:prSet>
      <dgm:spPr/>
    </dgm:pt>
    <dgm:pt modelId="{CC3EDBCE-4913-4190-8E52-846F482A8FEF}" type="pres">
      <dgm:prSet presAssocID="{F2A3E108-A82B-4CBB-84BA-660DD6294D60}" presName="sibTrans" presStyleCnt="0"/>
      <dgm:spPr/>
    </dgm:pt>
    <dgm:pt modelId="{BBE9EED7-4BF6-420C-8225-FC21F8F72257}" type="pres">
      <dgm:prSet presAssocID="{7C804DC9-B382-46C1-B85E-834A83035012}" presName="node" presStyleLbl="node1" presStyleIdx="4" presStyleCnt="5">
        <dgm:presLayoutVars>
          <dgm:bulletEnabled val="1"/>
        </dgm:presLayoutVars>
      </dgm:prSet>
      <dgm:spPr/>
    </dgm:pt>
  </dgm:ptLst>
  <dgm:cxnLst>
    <dgm:cxn modelId="{C6C2970C-1338-480E-BFF6-F6D18F71FDF8}" srcId="{4B2122A9-387F-484E-A444-6006FC0D16DF}" destId="{7C804DC9-B382-46C1-B85E-834A83035012}" srcOrd="4" destOrd="0" parTransId="{174A0646-7125-4C8B-AB08-08866CA85D8C}" sibTransId="{16093155-CCA4-4566-AD04-F92FFE099AC8}"/>
    <dgm:cxn modelId="{08B0D730-3E3D-4D33-89D7-EA72DBE9B261}" type="presOf" srcId="{7C804DC9-B382-46C1-B85E-834A83035012}" destId="{BBE9EED7-4BF6-420C-8225-FC21F8F72257}" srcOrd="0" destOrd="0" presId="urn:microsoft.com/office/officeart/2005/8/layout/default"/>
    <dgm:cxn modelId="{548BD388-6E2D-4AA9-892F-6B84329A4A4B}" srcId="{4B2122A9-387F-484E-A444-6006FC0D16DF}" destId="{23E6DE46-260E-4A5B-9757-91AB7B3496E2}" srcOrd="1" destOrd="0" parTransId="{2C1C7BFA-3924-4FC9-A044-F8DFC1AAD8A9}" sibTransId="{E8EA0AD0-AEBD-47A4-B310-B3F290DCD1AB}"/>
    <dgm:cxn modelId="{FE5CB695-A44A-48EB-994B-E9F763264CEB}" type="presOf" srcId="{23E6DE46-260E-4A5B-9757-91AB7B3496E2}" destId="{184A0D29-BD7B-4FB9-BBDB-1A592AF8E217}" srcOrd="0" destOrd="0" presId="urn:microsoft.com/office/officeart/2005/8/layout/default"/>
    <dgm:cxn modelId="{17CB749F-9BA9-4621-ABD9-CD47AF99072A}" type="presOf" srcId="{4B2122A9-387F-484E-A444-6006FC0D16DF}" destId="{12620BB1-3316-4583-83CA-14C6FA0AD396}" srcOrd="0" destOrd="0" presId="urn:microsoft.com/office/officeart/2005/8/layout/default"/>
    <dgm:cxn modelId="{5B4D41AD-4115-4D8F-A177-B917EB620C34}" type="presOf" srcId="{3F1F9CD6-44AC-4E0D-B709-F3F15014A13D}" destId="{6F2BB13F-4B10-4C02-97EA-6DDA87ED688A}" srcOrd="0" destOrd="0" presId="urn:microsoft.com/office/officeart/2005/8/layout/default"/>
    <dgm:cxn modelId="{D9BD5EB3-045E-4F91-AB12-B02C42AB9BDD}" type="presOf" srcId="{B59B3E45-D348-4D69-BFFA-9A6C0DFE94D3}" destId="{4F351B7A-C7EF-4DE3-8D7E-E658024BAE76}" srcOrd="0" destOrd="0" presId="urn:microsoft.com/office/officeart/2005/8/layout/default"/>
    <dgm:cxn modelId="{B86EE6D3-8627-4AB3-AD6E-04713E5496F1}" srcId="{4B2122A9-387F-484E-A444-6006FC0D16DF}" destId="{4436FFAA-E0C5-4857-9A88-12B19D795951}" srcOrd="3" destOrd="0" parTransId="{BD6A0F78-8310-47CC-8975-3DF3100EDAED}" sibTransId="{F2A3E108-A82B-4CBB-84BA-660DD6294D60}"/>
    <dgm:cxn modelId="{29F6A7DA-612E-491D-9F6D-96ED973822B5}" type="presOf" srcId="{4436FFAA-E0C5-4857-9A88-12B19D795951}" destId="{1D3ACFF7-C165-4D1B-95CC-488C1FCB59B3}" srcOrd="0" destOrd="0" presId="urn:microsoft.com/office/officeart/2005/8/layout/default"/>
    <dgm:cxn modelId="{578BD7E3-861F-4200-9F01-43C2E631BE2F}" srcId="{4B2122A9-387F-484E-A444-6006FC0D16DF}" destId="{B59B3E45-D348-4D69-BFFA-9A6C0DFE94D3}" srcOrd="2" destOrd="0" parTransId="{28EDFB36-CED4-4837-AF44-A84D6E07C55C}" sibTransId="{7C875E8D-C854-4736-A8B3-9BC7CAD41E33}"/>
    <dgm:cxn modelId="{AE64B2F1-0EB9-46D7-BDFA-E971E6223F8D}" srcId="{4B2122A9-387F-484E-A444-6006FC0D16DF}" destId="{3F1F9CD6-44AC-4E0D-B709-F3F15014A13D}" srcOrd="0" destOrd="0" parTransId="{680A9119-E26F-456B-B5F0-FD108657ABC9}" sibTransId="{C2645965-AA91-4552-9884-1A04B443D21F}"/>
    <dgm:cxn modelId="{B455B21F-376D-4498-96BB-9BEFC73A1CED}" type="presParOf" srcId="{12620BB1-3316-4583-83CA-14C6FA0AD396}" destId="{6F2BB13F-4B10-4C02-97EA-6DDA87ED688A}" srcOrd="0" destOrd="0" presId="urn:microsoft.com/office/officeart/2005/8/layout/default"/>
    <dgm:cxn modelId="{7F12A5D2-2752-4726-92BE-FA4E58DC69F0}" type="presParOf" srcId="{12620BB1-3316-4583-83CA-14C6FA0AD396}" destId="{D9B50E01-A1CB-43B5-9891-C79FE02D06FD}" srcOrd="1" destOrd="0" presId="urn:microsoft.com/office/officeart/2005/8/layout/default"/>
    <dgm:cxn modelId="{52DB7A04-B794-470F-8007-F3049ADE1078}" type="presParOf" srcId="{12620BB1-3316-4583-83CA-14C6FA0AD396}" destId="{184A0D29-BD7B-4FB9-BBDB-1A592AF8E217}" srcOrd="2" destOrd="0" presId="urn:microsoft.com/office/officeart/2005/8/layout/default"/>
    <dgm:cxn modelId="{76BB1E53-3145-4E4C-A925-9D6479689681}" type="presParOf" srcId="{12620BB1-3316-4583-83CA-14C6FA0AD396}" destId="{BCB334F6-4B31-48A8-AEB7-ECFC44A373C2}" srcOrd="3" destOrd="0" presId="urn:microsoft.com/office/officeart/2005/8/layout/default"/>
    <dgm:cxn modelId="{689114B1-1D23-45D2-8437-4B96E85049A3}" type="presParOf" srcId="{12620BB1-3316-4583-83CA-14C6FA0AD396}" destId="{4F351B7A-C7EF-4DE3-8D7E-E658024BAE76}" srcOrd="4" destOrd="0" presId="urn:microsoft.com/office/officeart/2005/8/layout/default"/>
    <dgm:cxn modelId="{38D3EC01-C298-4BF3-A534-7D75BDEB3E46}" type="presParOf" srcId="{12620BB1-3316-4583-83CA-14C6FA0AD396}" destId="{3C86451F-8C2C-4BD9-868F-4B8AAE42A219}" srcOrd="5" destOrd="0" presId="urn:microsoft.com/office/officeart/2005/8/layout/default"/>
    <dgm:cxn modelId="{4A8196A0-1FCD-4A6B-835F-567F3400F9E9}" type="presParOf" srcId="{12620BB1-3316-4583-83CA-14C6FA0AD396}" destId="{1D3ACFF7-C165-4D1B-95CC-488C1FCB59B3}" srcOrd="6" destOrd="0" presId="urn:microsoft.com/office/officeart/2005/8/layout/default"/>
    <dgm:cxn modelId="{E31C7062-FCF5-4FB8-BAAB-05BD2745B2EE}" type="presParOf" srcId="{12620BB1-3316-4583-83CA-14C6FA0AD396}" destId="{CC3EDBCE-4913-4190-8E52-846F482A8FEF}" srcOrd="7" destOrd="0" presId="urn:microsoft.com/office/officeart/2005/8/layout/default"/>
    <dgm:cxn modelId="{FFDAEFAC-EE57-46A1-B819-72AECAB20EE3}" type="presParOf" srcId="{12620BB1-3316-4583-83CA-14C6FA0AD396}" destId="{BBE9EED7-4BF6-420C-8225-FC21F8F72257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58D02E0-CB6D-4F4B-AA8D-BE8950BF81D0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PH"/>
        </a:p>
      </dgm:t>
    </dgm:pt>
    <dgm:pt modelId="{DE8D4ADA-1A4E-426F-8FFE-18EAC0FD52E6}">
      <dgm:prSet phldrT="[Text]" custT="1"/>
      <dgm:spPr/>
      <dgm:t>
        <a:bodyPr/>
        <a:lstStyle/>
        <a:p>
          <a:pPr algn="just">
            <a:buFont typeface="Courier New" panose="02070309020205020404" pitchFamily="49" charset="0"/>
            <a:buNone/>
          </a:pPr>
          <a:r>
            <a:rPr lang="en-GB" sz="2200" dirty="0"/>
            <a:t>Conference rooms</a:t>
          </a:r>
          <a:endParaRPr lang="en-PH" sz="2200" dirty="0"/>
        </a:p>
      </dgm:t>
    </dgm:pt>
    <dgm:pt modelId="{47A4C9DD-45B0-45EF-B04C-14BE08C01B37}" type="parTrans" cxnId="{40F10D89-B2DF-4D06-BD72-D9B3B68142DE}">
      <dgm:prSet/>
      <dgm:spPr/>
      <dgm:t>
        <a:bodyPr/>
        <a:lstStyle/>
        <a:p>
          <a:pPr algn="just"/>
          <a:endParaRPr lang="en-PH" sz="2200"/>
        </a:p>
      </dgm:t>
    </dgm:pt>
    <dgm:pt modelId="{C54AF025-810C-4217-B8A3-E882483EAEFD}" type="sibTrans" cxnId="{40F10D89-B2DF-4D06-BD72-D9B3B68142DE}">
      <dgm:prSet/>
      <dgm:spPr/>
      <dgm:t>
        <a:bodyPr/>
        <a:lstStyle/>
        <a:p>
          <a:pPr algn="just"/>
          <a:endParaRPr lang="en-PH" sz="2200"/>
        </a:p>
      </dgm:t>
    </dgm:pt>
    <dgm:pt modelId="{8A72C695-5EF3-47A6-8D33-EC5D1A5EE48C}">
      <dgm:prSet phldrT="[Text]" custT="1"/>
      <dgm:spPr/>
      <dgm:t>
        <a:bodyPr/>
        <a:lstStyle/>
        <a:p>
          <a:pPr algn="just">
            <a:buFont typeface="Courier New" panose="02070309020205020404" pitchFamily="49" charset="0"/>
            <a:buNone/>
          </a:pPr>
          <a:r>
            <a:rPr lang="en-GB" sz="2200" dirty="0"/>
            <a:t>Meeting rooms</a:t>
          </a:r>
          <a:endParaRPr lang="en-PH" sz="2200" dirty="0"/>
        </a:p>
      </dgm:t>
    </dgm:pt>
    <dgm:pt modelId="{46246893-A709-4506-8A00-99AB153057AB}" type="parTrans" cxnId="{757B4DC7-30B2-4C7C-A44D-51E328DD06AE}">
      <dgm:prSet/>
      <dgm:spPr/>
      <dgm:t>
        <a:bodyPr/>
        <a:lstStyle/>
        <a:p>
          <a:pPr algn="just"/>
          <a:endParaRPr lang="en-PH" sz="2200"/>
        </a:p>
      </dgm:t>
    </dgm:pt>
    <dgm:pt modelId="{953C884A-433B-4470-9F8C-8356A5A5095D}" type="sibTrans" cxnId="{757B4DC7-30B2-4C7C-A44D-51E328DD06AE}">
      <dgm:prSet/>
      <dgm:spPr/>
      <dgm:t>
        <a:bodyPr/>
        <a:lstStyle/>
        <a:p>
          <a:pPr algn="just"/>
          <a:endParaRPr lang="en-PH" sz="2200"/>
        </a:p>
      </dgm:t>
    </dgm:pt>
    <dgm:pt modelId="{C112841D-808A-43D0-8648-EC90DA8BB993}">
      <dgm:prSet phldrT="[Text]" custT="1"/>
      <dgm:spPr/>
      <dgm:t>
        <a:bodyPr/>
        <a:lstStyle/>
        <a:p>
          <a:pPr algn="just">
            <a:buFont typeface="Courier New" panose="02070309020205020404" pitchFamily="49" charset="0"/>
            <a:buNone/>
          </a:pPr>
          <a:r>
            <a:rPr lang="en-GB" sz="2200" dirty="0"/>
            <a:t>Virtual conferences</a:t>
          </a:r>
          <a:endParaRPr lang="en-PH" sz="2200" dirty="0"/>
        </a:p>
      </dgm:t>
    </dgm:pt>
    <dgm:pt modelId="{5F127F60-6D7F-4E9C-B808-E8658EB6DC94}" type="parTrans" cxnId="{CAA1FEAA-0A75-44C6-9646-FD94BB2E758B}">
      <dgm:prSet/>
      <dgm:spPr/>
      <dgm:t>
        <a:bodyPr/>
        <a:lstStyle/>
        <a:p>
          <a:pPr algn="just"/>
          <a:endParaRPr lang="en-PH" sz="2200"/>
        </a:p>
      </dgm:t>
    </dgm:pt>
    <dgm:pt modelId="{9011D998-3F6E-498A-9935-DB18AC3DB97F}" type="sibTrans" cxnId="{CAA1FEAA-0A75-44C6-9646-FD94BB2E758B}">
      <dgm:prSet/>
      <dgm:spPr/>
      <dgm:t>
        <a:bodyPr/>
        <a:lstStyle/>
        <a:p>
          <a:pPr algn="just"/>
          <a:endParaRPr lang="en-PH" sz="2200"/>
        </a:p>
      </dgm:t>
    </dgm:pt>
    <dgm:pt modelId="{72182647-1C39-4537-B60F-D5C67614CEB4}">
      <dgm:prSet phldrT="[Text]" custT="1"/>
      <dgm:spPr/>
      <dgm:t>
        <a:bodyPr/>
        <a:lstStyle/>
        <a:p>
          <a:pPr algn="just">
            <a:buFont typeface="Courier New" panose="02070309020205020404" pitchFamily="49" charset="0"/>
            <a:buNone/>
          </a:pPr>
          <a:r>
            <a:rPr lang="en-GB" sz="2200" dirty="0"/>
            <a:t>Emails</a:t>
          </a:r>
          <a:endParaRPr lang="en-PH" sz="2200" dirty="0"/>
        </a:p>
      </dgm:t>
    </dgm:pt>
    <dgm:pt modelId="{FDBCDE0A-3BE2-4569-A89A-1439CF58D480}" type="parTrans" cxnId="{2C04E13F-54DB-4E96-9C92-BBDD59260619}">
      <dgm:prSet/>
      <dgm:spPr/>
      <dgm:t>
        <a:bodyPr/>
        <a:lstStyle/>
        <a:p>
          <a:pPr algn="just"/>
          <a:endParaRPr lang="en-PH" sz="2200"/>
        </a:p>
      </dgm:t>
    </dgm:pt>
    <dgm:pt modelId="{DC444BAA-212A-4A96-9FB7-C222286C1868}" type="sibTrans" cxnId="{2C04E13F-54DB-4E96-9C92-BBDD59260619}">
      <dgm:prSet/>
      <dgm:spPr/>
      <dgm:t>
        <a:bodyPr/>
        <a:lstStyle/>
        <a:p>
          <a:pPr algn="just"/>
          <a:endParaRPr lang="en-PH" sz="2200"/>
        </a:p>
      </dgm:t>
    </dgm:pt>
    <dgm:pt modelId="{D0AE1B2C-538C-46B5-8DC5-F9D6BBDF139F}">
      <dgm:prSet phldrT="[Text]" custT="1"/>
      <dgm:spPr/>
      <dgm:t>
        <a:bodyPr/>
        <a:lstStyle/>
        <a:p>
          <a:pPr algn="just">
            <a:buFont typeface="Courier New" panose="02070309020205020404" pitchFamily="49" charset="0"/>
            <a:buNone/>
          </a:pPr>
          <a:r>
            <a:rPr lang="en-GB" sz="2200" dirty="0"/>
            <a:t>Calls</a:t>
          </a:r>
          <a:endParaRPr lang="en-PH" sz="2200" dirty="0"/>
        </a:p>
      </dgm:t>
    </dgm:pt>
    <dgm:pt modelId="{54C90A73-2D84-4208-9A1F-5995354A765F}" type="parTrans" cxnId="{D5157390-30CF-4387-A178-4E59C6C76948}">
      <dgm:prSet/>
      <dgm:spPr/>
      <dgm:t>
        <a:bodyPr/>
        <a:lstStyle/>
        <a:p>
          <a:pPr algn="just"/>
          <a:endParaRPr lang="en-PH" sz="2200"/>
        </a:p>
      </dgm:t>
    </dgm:pt>
    <dgm:pt modelId="{D19E10ED-46D8-45C0-9B17-5CDEC7E98691}" type="sibTrans" cxnId="{D5157390-30CF-4387-A178-4E59C6C76948}">
      <dgm:prSet/>
      <dgm:spPr/>
      <dgm:t>
        <a:bodyPr/>
        <a:lstStyle/>
        <a:p>
          <a:pPr algn="just"/>
          <a:endParaRPr lang="en-PH" sz="2200"/>
        </a:p>
      </dgm:t>
    </dgm:pt>
    <dgm:pt modelId="{5D5C7C2C-C952-4136-A125-03BAC323C89E}" type="pres">
      <dgm:prSet presAssocID="{958D02E0-CB6D-4F4B-AA8D-BE8950BF81D0}" presName="linear" presStyleCnt="0">
        <dgm:presLayoutVars>
          <dgm:animLvl val="lvl"/>
          <dgm:resizeHandles val="exact"/>
        </dgm:presLayoutVars>
      </dgm:prSet>
      <dgm:spPr/>
    </dgm:pt>
    <dgm:pt modelId="{1CF94447-99E0-4AAE-B294-1883D6D3A30A}" type="pres">
      <dgm:prSet presAssocID="{DE8D4ADA-1A4E-426F-8FFE-18EAC0FD52E6}" presName="parentText" presStyleLbl="node1" presStyleIdx="0" presStyleCnt="5" custLinFactNeighborX="-148">
        <dgm:presLayoutVars>
          <dgm:chMax val="0"/>
          <dgm:bulletEnabled val="1"/>
        </dgm:presLayoutVars>
      </dgm:prSet>
      <dgm:spPr/>
    </dgm:pt>
    <dgm:pt modelId="{8F69A6DC-0D2C-4E5D-82C1-B014750F8809}" type="pres">
      <dgm:prSet presAssocID="{C54AF025-810C-4217-B8A3-E882483EAEFD}" presName="spacer" presStyleCnt="0"/>
      <dgm:spPr/>
    </dgm:pt>
    <dgm:pt modelId="{4D22463C-729F-4652-B138-A6F8505DFAFF}" type="pres">
      <dgm:prSet presAssocID="{8A72C695-5EF3-47A6-8D33-EC5D1A5EE48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5C5F507-81F9-4C83-9D1B-FE6E4D3522D0}" type="pres">
      <dgm:prSet presAssocID="{953C884A-433B-4470-9F8C-8356A5A5095D}" presName="spacer" presStyleCnt="0"/>
      <dgm:spPr/>
    </dgm:pt>
    <dgm:pt modelId="{B7FA73DC-2C20-4B70-B0D1-CA224A7E59D4}" type="pres">
      <dgm:prSet presAssocID="{C112841D-808A-43D0-8648-EC90DA8BB993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7C2ED6A-3D57-4C8D-8DC8-782F04C222A5}" type="pres">
      <dgm:prSet presAssocID="{9011D998-3F6E-498A-9935-DB18AC3DB97F}" presName="spacer" presStyleCnt="0"/>
      <dgm:spPr/>
    </dgm:pt>
    <dgm:pt modelId="{77E621A1-22AC-49B8-9FB9-BB40880F9DB1}" type="pres">
      <dgm:prSet presAssocID="{72182647-1C39-4537-B60F-D5C67614CEB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E594BA2-4124-4BAD-8A3E-A884542053C3}" type="pres">
      <dgm:prSet presAssocID="{DC444BAA-212A-4A96-9FB7-C222286C1868}" presName="spacer" presStyleCnt="0"/>
      <dgm:spPr/>
    </dgm:pt>
    <dgm:pt modelId="{F9E6B313-7AC2-4B1B-B8D3-5C03CD2F4B39}" type="pres">
      <dgm:prSet presAssocID="{D0AE1B2C-538C-46B5-8DC5-F9D6BBDF139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C402604-9121-4A1C-8B54-743C0225A2B9}" type="presOf" srcId="{72182647-1C39-4537-B60F-D5C67614CEB4}" destId="{77E621A1-22AC-49B8-9FB9-BB40880F9DB1}" srcOrd="0" destOrd="0" presId="urn:microsoft.com/office/officeart/2005/8/layout/vList2"/>
    <dgm:cxn modelId="{E484ED05-38C9-462C-A403-8BACD40817F9}" type="presOf" srcId="{C112841D-808A-43D0-8648-EC90DA8BB993}" destId="{B7FA73DC-2C20-4B70-B0D1-CA224A7E59D4}" srcOrd="0" destOrd="0" presId="urn:microsoft.com/office/officeart/2005/8/layout/vList2"/>
    <dgm:cxn modelId="{2C04E13F-54DB-4E96-9C92-BBDD59260619}" srcId="{958D02E0-CB6D-4F4B-AA8D-BE8950BF81D0}" destId="{72182647-1C39-4537-B60F-D5C67614CEB4}" srcOrd="3" destOrd="0" parTransId="{FDBCDE0A-3BE2-4569-A89A-1439CF58D480}" sibTransId="{DC444BAA-212A-4A96-9FB7-C222286C1868}"/>
    <dgm:cxn modelId="{3B67E77C-AEE9-4BCC-A4DA-C60B41809AB6}" type="presOf" srcId="{DE8D4ADA-1A4E-426F-8FFE-18EAC0FD52E6}" destId="{1CF94447-99E0-4AAE-B294-1883D6D3A30A}" srcOrd="0" destOrd="0" presId="urn:microsoft.com/office/officeart/2005/8/layout/vList2"/>
    <dgm:cxn modelId="{40F10D89-B2DF-4D06-BD72-D9B3B68142DE}" srcId="{958D02E0-CB6D-4F4B-AA8D-BE8950BF81D0}" destId="{DE8D4ADA-1A4E-426F-8FFE-18EAC0FD52E6}" srcOrd="0" destOrd="0" parTransId="{47A4C9DD-45B0-45EF-B04C-14BE08C01B37}" sibTransId="{C54AF025-810C-4217-B8A3-E882483EAEFD}"/>
    <dgm:cxn modelId="{D5157390-30CF-4387-A178-4E59C6C76948}" srcId="{958D02E0-CB6D-4F4B-AA8D-BE8950BF81D0}" destId="{D0AE1B2C-538C-46B5-8DC5-F9D6BBDF139F}" srcOrd="4" destOrd="0" parTransId="{54C90A73-2D84-4208-9A1F-5995354A765F}" sibTransId="{D19E10ED-46D8-45C0-9B17-5CDEC7E98691}"/>
    <dgm:cxn modelId="{CAA1FEAA-0A75-44C6-9646-FD94BB2E758B}" srcId="{958D02E0-CB6D-4F4B-AA8D-BE8950BF81D0}" destId="{C112841D-808A-43D0-8648-EC90DA8BB993}" srcOrd="2" destOrd="0" parTransId="{5F127F60-6D7F-4E9C-B808-E8658EB6DC94}" sibTransId="{9011D998-3F6E-498A-9935-DB18AC3DB97F}"/>
    <dgm:cxn modelId="{DDAFB8AC-E08F-4B69-8492-46EA3BE2D8FA}" type="presOf" srcId="{958D02E0-CB6D-4F4B-AA8D-BE8950BF81D0}" destId="{5D5C7C2C-C952-4136-A125-03BAC323C89E}" srcOrd="0" destOrd="0" presId="urn:microsoft.com/office/officeart/2005/8/layout/vList2"/>
    <dgm:cxn modelId="{757B4DC7-30B2-4C7C-A44D-51E328DD06AE}" srcId="{958D02E0-CB6D-4F4B-AA8D-BE8950BF81D0}" destId="{8A72C695-5EF3-47A6-8D33-EC5D1A5EE48C}" srcOrd="1" destOrd="0" parTransId="{46246893-A709-4506-8A00-99AB153057AB}" sibTransId="{953C884A-433B-4470-9F8C-8356A5A5095D}"/>
    <dgm:cxn modelId="{B70273F5-C850-4215-AAD8-4B3A07372913}" type="presOf" srcId="{D0AE1B2C-538C-46B5-8DC5-F9D6BBDF139F}" destId="{F9E6B313-7AC2-4B1B-B8D3-5C03CD2F4B39}" srcOrd="0" destOrd="0" presId="urn:microsoft.com/office/officeart/2005/8/layout/vList2"/>
    <dgm:cxn modelId="{E213E2FE-99DA-4BB7-975C-25FCD55E6393}" type="presOf" srcId="{8A72C695-5EF3-47A6-8D33-EC5D1A5EE48C}" destId="{4D22463C-729F-4652-B138-A6F8505DFAFF}" srcOrd="0" destOrd="0" presId="urn:microsoft.com/office/officeart/2005/8/layout/vList2"/>
    <dgm:cxn modelId="{EDED27A8-D7A4-46E7-AAFA-25BF287D1455}" type="presParOf" srcId="{5D5C7C2C-C952-4136-A125-03BAC323C89E}" destId="{1CF94447-99E0-4AAE-B294-1883D6D3A30A}" srcOrd="0" destOrd="0" presId="urn:microsoft.com/office/officeart/2005/8/layout/vList2"/>
    <dgm:cxn modelId="{F276CE69-33AF-4F4D-AA6F-7E6AC2AD6894}" type="presParOf" srcId="{5D5C7C2C-C952-4136-A125-03BAC323C89E}" destId="{8F69A6DC-0D2C-4E5D-82C1-B014750F8809}" srcOrd="1" destOrd="0" presId="urn:microsoft.com/office/officeart/2005/8/layout/vList2"/>
    <dgm:cxn modelId="{B3614404-B827-4332-9922-CA2DE82F77F8}" type="presParOf" srcId="{5D5C7C2C-C952-4136-A125-03BAC323C89E}" destId="{4D22463C-729F-4652-B138-A6F8505DFAFF}" srcOrd="2" destOrd="0" presId="urn:microsoft.com/office/officeart/2005/8/layout/vList2"/>
    <dgm:cxn modelId="{09DF267B-9790-4D7C-A3AA-4625E3340132}" type="presParOf" srcId="{5D5C7C2C-C952-4136-A125-03BAC323C89E}" destId="{65C5F507-81F9-4C83-9D1B-FE6E4D3522D0}" srcOrd="3" destOrd="0" presId="urn:microsoft.com/office/officeart/2005/8/layout/vList2"/>
    <dgm:cxn modelId="{38980902-C322-4A34-8C8B-C89BD232F8D1}" type="presParOf" srcId="{5D5C7C2C-C952-4136-A125-03BAC323C89E}" destId="{B7FA73DC-2C20-4B70-B0D1-CA224A7E59D4}" srcOrd="4" destOrd="0" presId="urn:microsoft.com/office/officeart/2005/8/layout/vList2"/>
    <dgm:cxn modelId="{520001F2-455A-4E68-ADED-FD6049FE50B0}" type="presParOf" srcId="{5D5C7C2C-C952-4136-A125-03BAC323C89E}" destId="{67C2ED6A-3D57-4C8D-8DC8-782F04C222A5}" srcOrd="5" destOrd="0" presId="urn:microsoft.com/office/officeart/2005/8/layout/vList2"/>
    <dgm:cxn modelId="{345A38D4-9112-4192-80E0-A62F67F73E8B}" type="presParOf" srcId="{5D5C7C2C-C952-4136-A125-03BAC323C89E}" destId="{77E621A1-22AC-49B8-9FB9-BB40880F9DB1}" srcOrd="6" destOrd="0" presId="urn:microsoft.com/office/officeart/2005/8/layout/vList2"/>
    <dgm:cxn modelId="{093B7EF7-CD69-4307-9D8B-F181C47285E2}" type="presParOf" srcId="{5D5C7C2C-C952-4136-A125-03BAC323C89E}" destId="{3E594BA2-4124-4BAD-8A3E-A884542053C3}" srcOrd="7" destOrd="0" presId="urn:microsoft.com/office/officeart/2005/8/layout/vList2"/>
    <dgm:cxn modelId="{CE63DA15-1429-4E73-B6F4-38F5501044A2}" type="presParOf" srcId="{5D5C7C2C-C952-4136-A125-03BAC323C89E}" destId="{F9E6B313-7AC2-4B1B-B8D3-5C03CD2F4B3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08989B-56DD-4FAB-9D0C-79B547CC7AB0}">
      <dsp:nvSpPr>
        <dsp:cNvPr id="0" name=""/>
        <dsp:cNvSpPr/>
      </dsp:nvSpPr>
      <dsp:spPr>
        <a:xfrm>
          <a:off x="2500" y="288930"/>
          <a:ext cx="1983843" cy="119030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/>
            <a:t>Email</a:t>
          </a:r>
        </a:p>
      </dsp:txBody>
      <dsp:txXfrm>
        <a:off x="2500" y="288930"/>
        <a:ext cx="1983843" cy="1190305"/>
      </dsp:txXfrm>
    </dsp:sp>
    <dsp:sp modelId="{46E7D416-7DCE-48D5-86CC-8CBF52A5F103}">
      <dsp:nvSpPr>
        <dsp:cNvPr id="0" name=""/>
        <dsp:cNvSpPr/>
      </dsp:nvSpPr>
      <dsp:spPr>
        <a:xfrm>
          <a:off x="2184728" y="288930"/>
          <a:ext cx="1983843" cy="1190305"/>
        </a:xfrm>
        <a:prstGeom prst="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/>
            <a:t>Phone call</a:t>
          </a:r>
        </a:p>
      </dsp:txBody>
      <dsp:txXfrm>
        <a:off x="2184728" y="288930"/>
        <a:ext cx="1983843" cy="1190305"/>
      </dsp:txXfrm>
    </dsp:sp>
    <dsp:sp modelId="{32774F81-9CF6-4934-9C25-9DFE446663BC}">
      <dsp:nvSpPr>
        <dsp:cNvPr id="0" name=""/>
        <dsp:cNvSpPr/>
      </dsp:nvSpPr>
      <dsp:spPr>
        <a:xfrm>
          <a:off x="4366955" y="288930"/>
          <a:ext cx="1983843" cy="1190305"/>
        </a:xfrm>
        <a:prstGeom prst="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/>
            <a:t>Video conference</a:t>
          </a:r>
        </a:p>
      </dsp:txBody>
      <dsp:txXfrm>
        <a:off x="4366955" y="288930"/>
        <a:ext cx="1983843" cy="1190305"/>
      </dsp:txXfrm>
    </dsp:sp>
    <dsp:sp modelId="{A37212BF-8C41-471F-86B9-F8186EFC2379}">
      <dsp:nvSpPr>
        <dsp:cNvPr id="0" name=""/>
        <dsp:cNvSpPr/>
      </dsp:nvSpPr>
      <dsp:spPr>
        <a:xfrm>
          <a:off x="6549183" y="288930"/>
          <a:ext cx="1983843" cy="119030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200" kern="1200"/>
            <a:t>Instant message</a:t>
          </a:r>
        </a:p>
      </dsp:txBody>
      <dsp:txXfrm>
        <a:off x="6549183" y="288930"/>
        <a:ext cx="1983843" cy="11903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2BB13F-4B10-4C02-97EA-6DDA87ED688A}">
      <dsp:nvSpPr>
        <dsp:cNvPr id="0" name=""/>
        <dsp:cNvSpPr/>
      </dsp:nvSpPr>
      <dsp:spPr>
        <a:xfrm>
          <a:off x="3381" y="536007"/>
          <a:ext cx="1830959" cy="109857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Chief executive officers</a:t>
          </a:r>
        </a:p>
      </dsp:txBody>
      <dsp:txXfrm>
        <a:off x="3381" y="536007"/>
        <a:ext cx="1830959" cy="1098575"/>
      </dsp:txXfrm>
    </dsp:sp>
    <dsp:sp modelId="{184A0D29-BD7B-4FB9-BBDB-1A592AF8E217}">
      <dsp:nvSpPr>
        <dsp:cNvPr id="0" name=""/>
        <dsp:cNvSpPr/>
      </dsp:nvSpPr>
      <dsp:spPr>
        <a:xfrm>
          <a:off x="2017437" y="536007"/>
          <a:ext cx="1830959" cy="1098575"/>
        </a:xfrm>
        <a:prstGeom prst="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Managers</a:t>
          </a:r>
        </a:p>
      </dsp:txBody>
      <dsp:txXfrm>
        <a:off x="2017437" y="536007"/>
        <a:ext cx="1830959" cy="1098575"/>
      </dsp:txXfrm>
    </dsp:sp>
    <dsp:sp modelId="{4F351B7A-C7EF-4DE3-8D7E-E658024BAE76}">
      <dsp:nvSpPr>
        <dsp:cNvPr id="0" name=""/>
        <dsp:cNvSpPr/>
      </dsp:nvSpPr>
      <dsp:spPr>
        <a:xfrm>
          <a:off x="4031493" y="536007"/>
          <a:ext cx="1830959" cy="1098575"/>
        </a:xfrm>
        <a:prstGeom prst="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Leaders</a:t>
          </a:r>
        </a:p>
      </dsp:txBody>
      <dsp:txXfrm>
        <a:off x="4031493" y="536007"/>
        <a:ext cx="1830959" cy="1098575"/>
      </dsp:txXfrm>
    </dsp:sp>
    <dsp:sp modelId="{1D3ACFF7-C165-4D1B-95CC-488C1FCB59B3}">
      <dsp:nvSpPr>
        <dsp:cNvPr id="0" name=""/>
        <dsp:cNvSpPr/>
      </dsp:nvSpPr>
      <dsp:spPr>
        <a:xfrm>
          <a:off x="6045549" y="536007"/>
          <a:ext cx="1830959" cy="1098575"/>
        </a:xfrm>
        <a:prstGeom prst="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Department heads</a:t>
          </a:r>
        </a:p>
      </dsp:txBody>
      <dsp:txXfrm>
        <a:off x="6045549" y="536007"/>
        <a:ext cx="1830959" cy="1098575"/>
      </dsp:txXfrm>
    </dsp:sp>
    <dsp:sp modelId="{BBE9EED7-4BF6-420C-8225-FC21F8F72257}">
      <dsp:nvSpPr>
        <dsp:cNvPr id="0" name=""/>
        <dsp:cNvSpPr/>
      </dsp:nvSpPr>
      <dsp:spPr>
        <a:xfrm>
          <a:off x="8059605" y="536007"/>
          <a:ext cx="1830959" cy="1098575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Committee chair</a:t>
          </a:r>
        </a:p>
      </dsp:txBody>
      <dsp:txXfrm>
        <a:off x="8059605" y="536007"/>
        <a:ext cx="1830959" cy="10985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F94447-99E0-4AAE-B294-1883D6D3A30A}">
      <dsp:nvSpPr>
        <dsp:cNvPr id="0" name=""/>
        <dsp:cNvSpPr/>
      </dsp:nvSpPr>
      <dsp:spPr>
        <a:xfrm>
          <a:off x="0" y="87"/>
          <a:ext cx="9491980" cy="50027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GB" sz="2200" kern="1200" dirty="0"/>
            <a:t>Conference rooms</a:t>
          </a:r>
          <a:endParaRPr lang="en-PH" sz="2200" kern="1200" dirty="0"/>
        </a:p>
      </dsp:txBody>
      <dsp:txXfrm>
        <a:off x="24422" y="24509"/>
        <a:ext cx="9443136" cy="451433"/>
      </dsp:txXfrm>
    </dsp:sp>
    <dsp:sp modelId="{4D22463C-729F-4652-B138-A6F8505DFAFF}">
      <dsp:nvSpPr>
        <dsp:cNvPr id="0" name=""/>
        <dsp:cNvSpPr/>
      </dsp:nvSpPr>
      <dsp:spPr>
        <a:xfrm>
          <a:off x="0" y="514048"/>
          <a:ext cx="9491980" cy="500277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GB" sz="2200" kern="1200" dirty="0"/>
            <a:t>Meeting rooms</a:t>
          </a:r>
          <a:endParaRPr lang="en-PH" sz="2200" kern="1200" dirty="0"/>
        </a:p>
      </dsp:txBody>
      <dsp:txXfrm>
        <a:off x="24422" y="538470"/>
        <a:ext cx="9443136" cy="451433"/>
      </dsp:txXfrm>
    </dsp:sp>
    <dsp:sp modelId="{B7FA73DC-2C20-4B70-B0D1-CA224A7E59D4}">
      <dsp:nvSpPr>
        <dsp:cNvPr id="0" name=""/>
        <dsp:cNvSpPr/>
      </dsp:nvSpPr>
      <dsp:spPr>
        <a:xfrm>
          <a:off x="0" y="1028009"/>
          <a:ext cx="9491980" cy="500277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GB" sz="2200" kern="1200" dirty="0"/>
            <a:t>Virtual conferences</a:t>
          </a:r>
          <a:endParaRPr lang="en-PH" sz="2200" kern="1200" dirty="0"/>
        </a:p>
      </dsp:txBody>
      <dsp:txXfrm>
        <a:off x="24422" y="1052431"/>
        <a:ext cx="9443136" cy="451433"/>
      </dsp:txXfrm>
    </dsp:sp>
    <dsp:sp modelId="{77E621A1-22AC-49B8-9FB9-BB40880F9DB1}">
      <dsp:nvSpPr>
        <dsp:cNvPr id="0" name=""/>
        <dsp:cNvSpPr/>
      </dsp:nvSpPr>
      <dsp:spPr>
        <a:xfrm>
          <a:off x="0" y="1541969"/>
          <a:ext cx="9491980" cy="500277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GB" sz="2200" kern="1200" dirty="0"/>
            <a:t>Emails</a:t>
          </a:r>
          <a:endParaRPr lang="en-PH" sz="2200" kern="1200" dirty="0"/>
        </a:p>
      </dsp:txBody>
      <dsp:txXfrm>
        <a:off x="24422" y="1566391"/>
        <a:ext cx="9443136" cy="451433"/>
      </dsp:txXfrm>
    </dsp:sp>
    <dsp:sp modelId="{F9E6B313-7AC2-4B1B-B8D3-5C03CD2F4B39}">
      <dsp:nvSpPr>
        <dsp:cNvPr id="0" name=""/>
        <dsp:cNvSpPr/>
      </dsp:nvSpPr>
      <dsp:spPr>
        <a:xfrm>
          <a:off x="0" y="2055930"/>
          <a:ext cx="9491980" cy="500277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ourier New" panose="02070309020205020404" pitchFamily="49" charset="0"/>
            <a:buNone/>
          </a:pPr>
          <a:r>
            <a:rPr lang="en-GB" sz="2200" kern="1200" dirty="0"/>
            <a:t>Calls</a:t>
          </a:r>
          <a:endParaRPr lang="en-PH" sz="2200" kern="1200" dirty="0"/>
        </a:p>
      </dsp:txBody>
      <dsp:txXfrm>
        <a:off x="24422" y="2080352"/>
        <a:ext cx="9443136" cy="451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jpeg>
</file>

<file path=ppt/media/image12.jp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svg>
</file>

<file path=ppt/media/image2.png>
</file>

<file path=ppt/media/image3.png>
</file>

<file path=ppt/media/image4.png>
</file>

<file path=ppt/media/image5.jpg>
</file>

<file path=ppt/media/image6.jp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D74F5-BFFC-49A8-BEA3-D3B9E27DB8B6}" type="datetimeFigureOut">
              <a:rPr lang="en-AU" smtClean="0"/>
              <a:t>13/12/2023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33358D-C650-456A-9DE2-8475F357B69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37240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A6DF6-5E2A-4BB8-899B-5984CAA384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C1944C-BEB3-44DF-B0F8-55FF2991B7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82CCF-7D00-4F78-A0E6-6B1E20828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A1420-D9A7-473B-A3C4-269EE93B9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8403D-C275-49DC-9C0D-679FD2910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08866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35DD6-4D3D-48DD-87F1-E5204F33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7A89A-1E74-48D0-A131-038452D7E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71DEE-3E36-41F6-8596-36AFD03F6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C78C0-7938-4D04-B49C-AD415BAE8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EC957-EC4D-4E5F-9B9B-2AC029C53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2902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59823D-6D21-46E9-9177-020926DCD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5580A-517C-4BCE-92B9-D43502C7E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A425-9B51-4FF9-BF50-9B8FBFB96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3CFBB-19D8-4313-B299-C7B53770C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6772DF-4473-4110-8693-86B5540A1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417987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54B36-13A7-4315-97B2-F24DA0CC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C7B94-CD0E-4430-BBFA-EF2735469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99AD4-0F8C-4EFC-AB94-A5F40BB6B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9CA9F-2237-49C2-80A7-84EED7D1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952F0-1097-49CD-9EAD-B6F343ABD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22675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CB64-A40A-4349-9492-6B4721FDE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EB3BA-5928-405F-8547-9B2A923F19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7704E9-D2F8-480E-B79C-77719EFF6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8E8F0-9467-4B20-925B-14D667A7A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61DC3-D381-4F44-B5A0-857B0D7BF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201923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FBFEA1-D975-4DDB-A778-AE25C6764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EDA93-EA1B-42A8-9E58-971B13504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365A83-F206-44CB-9860-DB5A725DC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478FB-A815-42B3-9DC0-F69A44BC0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B8E6F-5EDE-46BD-804F-87A87E97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09D8F3-5953-4070-90CC-CF96760B1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194157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146B-3969-480A-B012-DB2A772F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0CF783-85C4-4224-A54C-F4D26300C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32C1F0-C703-425A-96DD-6CE31D566F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D0996-A55C-46A3-A814-64F83AE7D9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1F1356-972A-4974-93F9-3F024FA5BA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C60D7-9FAF-43ED-8ECF-1D5E20F2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3926DD-89F7-443B-B7A0-696D6F569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7E74A-767D-4888-BCB9-7101B3AAF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2761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5E008-E474-4591-9E28-D3105AD79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187900-50D3-4194-B5F0-B05DBF098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A37C6-41A8-42BE-99C1-4F02D5D17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13B5D1-2419-4621-BA0D-ADFA473B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387714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58DCA6-79D4-46B8-8324-EC33978A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22C8B-5CE9-4403-ABEC-95DBBBD98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E3F9A0-DA96-4726-BEF1-34676180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79677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6AB1A-105F-46DA-B7A8-CD10661ED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C6A845-15D0-4046-A20C-C14FE88423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F27B94-9906-4670-B544-A8EFD00EE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C0E578-E9CA-42BE-A1C3-F541CD0B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2BECA-E3CB-4CEE-8137-A02FA2D8C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A083C5-93B8-4BB2-9FC4-B194BA31C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589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888E7-5EF3-4977-9956-B22E65CC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4EFAAB-CF75-4A2A-8E43-62525CD7B3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2F1A5A-01A9-4E5A-8B3F-26D044CFFB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19F5C2-7A85-4564-80AF-16C1C35A6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FF84D-BB9D-4940-8D59-59B6AD4AB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68FFFF-A69B-496F-9342-3801B4194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99043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785E9E-CEFB-404F-B538-64D8A89AD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5AD11-B403-4885-A432-F735F3B85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227E53-6C27-42FA-8736-56AFD1CBB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A73EA-6C95-48DB-8B02-8091F656B4DC}" type="datetimeFigureOut">
              <a:rPr lang="en-PH" smtClean="0"/>
              <a:pPr/>
              <a:t>13/12/2023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28CDA-890D-4AA2-BC27-A382DBE03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F0E2A-A3B0-482E-8BF0-3024A947C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51B86-6D45-49A2-8C9C-A8B32585C558}" type="slidenum">
              <a:rPr lang="en-PH" smtClean="0"/>
              <a:pPr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39817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4.png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4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5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F72767-8E3C-4A64-873A-FAC465367D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6" b="8893"/>
          <a:stretch/>
        </p:blipFill>
        <p:spPr>
          <a:xfrm>
            <a:off x="1" y="-492369"/>
            <a:ext cx="12192000" cy="734333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26C08C4-900E-47A5-A5C9-CBC25C6096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4" y="3091928"/>
            <a:ext cx="8951482" cy="2387600"/>
          </a:xfrm>
        </p:spPr>
        <p:txBody>
          <a:bodyPr>
            <a:normAutofit/>
          </a:bodyPr>
          <a:lstStyle/>
          <a:p>
            <a:pPr algn="l"/>
            <a:r>
              <a:rPr lang="en-US" sz="5100" dirty="0">
                <a:latin typeface="+mn-lt"/>
              </a:rPr>
              <a:t>Collaborate With Colleagues</a:t>
            </a:r>
            <a:endParaRPr lang="en-PH" sz="5100" dirty="0">
              <a:highlight>
                <a:srgbClr val="FF00FF"/>
              </a:highlight>
              <a:latin typeface="+mn-lt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C125ADC1-FACE-4BB7-9E27-CC7A9875370F}"/>
              </a:ext>
            </a:extLst>
          </p:cNvPr>
          <p:cNvSpPr txBox="1">
            <a:spLocks/>
          </p:cNvSpPr>
          <p:nvPr/>
        </p:nvSpPr>
        <p:spPr>
          <a:xfrm>
            <a:off x="404553" y="5624945"/>
            <a:ext cx="9693604" cy="5929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/>
              <a:t>CHCCOM005 – Communicate and work in health or community service  (Release 2)</a:t>
            </a:r>
          </a:p>
        </p:txBody>
      </p:sp>
    </p:spTree>
    <p:extLst>
      <p:ext uri="{BB962C8B-B14F-4D97-AF65-F5344CB8AC3E}">
        <p14:creationId xmlns:p14="http://schemas.microsoft.com/office/powerpoint/2010/main" val="4055469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8476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2.1.2 Timeframes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514322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Timeframe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refers to a particular period in which a task needs to be accomplished.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indicates how much time is given for a job to be done.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also involves the expected deadline or due date for each of the tasks assigned.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233" y="1947604"/>
            <a:ext cx="4464145" cy="26645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E7077F3-247D-49FA-8F26-0FED8411C8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CB03347-0D85-48CD-BCFE-83A2D2111D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8376B80-20E2-49B6-8F8E-8FDECAF57B0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51250D-8549-41B5-AC7D-26353C56E6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591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Below are sample workplace instructions with their corresponding timeframes: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185250"/>
              </p:ext>
            </p:extLst>
          </p:nvPr>
        </p:nvGraphicFramePr>
        <p:xfrm>
          <a:off x="907911" y="2409636"/>
          <a:ext cx="10089627" cy="3191218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363209">
                  <a:extLst>
                    <a:ext uri="{9D8B030D-6E8A-4147-A177-3AD203B41FA5}">
                      <a16:colId xmlns:a16="http://schemas.microsoft.com/office/drawing/2014/main" val="3813969866"/>
                    </a:ext>
                  </a:extLst>
                </a:gridCol>
                <a:gridCol w="3492650">
                  <a:extLst>
                    <a:ext uri="{9D8B030D-6E8A-4147-A177-3AD203B41FA5}">
                      <a16:colId xmlns:a16="http://schemas.microsoft.com/office/drawing/2014/main" val="4277757876"/>
                    </a:ext>
                  </a:extLst>
                </a:gridCol>
                <a:gridCol w="3233768">
                  <a:extLst>
                    <a:ext uri="{9D8B030D-6E8A-4147-A177-3AD203B41FA5}">
                      <a16:colId xmlns:a16="http://schemas.microsoft.com/office/drawing/2014/main" val="713084246"/>
                    </a:ext>
                  </a:extLst>
                </a:gridCol>
              </a:tblGrid>
              <a:tr h="49172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Instruction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Support and Resources</a:t>
                      </a:r>
                      <a:endParaRPr lang="en-US" sz="2000" dirty="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effectLst/>
                        </a:rPr>
                        <a:t>Timeframes</a:t>
                      </a:r>
                      <a:endParaRPr lang="en-US" sz="2000">
                        <a:solidFill>
                          <a:srgbClr val="0D0D0D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16111580"/>
                  </a:ext>
                </a:extLst>
              </a:tr>
              <a:tr h="835646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Generate reports for the meeting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Necessary data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Updates from each department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Two weeks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90481184"/>
                  </a:ext>
                </a:extLst>
              </a:tr>
              <a:tr h="835646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Talk to clients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Client details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  <a:p>
                      <a:pPr marL="342900" marR="0" lvl="0" indent="-34290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Char char="§"/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Schedule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One week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30608425"/>
                  </a:ext>
                </a:extLst>
              </a:tr>
              <a:tr h="491720"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Schedule a meeting with the supervisor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7432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>
                          <a:srgbClr val="1C96D3"/>
                        </a:buClr>
                        <a:buFont typeface="Wingdings" panose="05000000000000000000" pitchFamily="2" charset="2"/>
                        <a:buNone/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Supervisor’s approval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Two days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93304089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484637-A72C-4630-A443-00AA52DCEC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0726F2-D6BD-4471-964C-E74F122109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90347F0-A596-46AA-9C91-63D556D4ECD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BFD881-8C84-480F-8436-648A8A1E17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528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Timeframes are essential in carrying out workplace instructions.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Setting timeframes help in preventing the following from occurring: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Missed or delayed deadlines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Procrastination of team members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Priorities not being focused 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91067E-DEFC-4706-B31A-68B4865B01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0CDDFD-D3B0-48DE-B151-4C9CC627EA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DDD765D-BDC2-4C59-A66C-84DE4A251F5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BB5D32-4AE1-458C-9479-909C3F93A8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096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498847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Such occurrences may be prevented if you know how to listen, clarify and agree to timeframes being set.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Listening to set timeframes is as important as listening to workplace instructions.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875997"/>
            <a:ext cx="4677051" cy="311803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116A9C-E364-4E1B-9F90-199A76954E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55D73C2-D16B-490C-8B4B-AE0197086D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60305F6-ACBD-43A9-8549-098ADD175CC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012EA4F-A83F-4FE1-AD61-A967EE5EA9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811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Listening to Set Timeframes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Listening to set timeframes is done during situations like strategic planning meetings.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have to listen to know the due dates and the corresponding tasks that need to be done.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helps you in knowing which ones to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prioritise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over the other tasks.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9D6739-A134-4B3F-BF75-8D8CC05DE0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ACACC5F-93F4-4AC3-BDBD-6EA0E91D2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540D1B6-D26A-48B3-B0FA-9A9328992CEE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DF3B01-D52A-4321-BDE0-EC554740FE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796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Clarifying Set Timeframes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important to clarify your understanding of the set timeframes.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will help in preventing misunderstandings from arising.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Clarifying set timeframes will enlighten you on which tasks must be done first based on the start and due dates given.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will also help in clarifying certain matters if you notice inconsistencies with the timeframes given.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1B5D73-1FC7-47C2-A278-9EC68CEF3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58D1D5-2EAF-4FC4-9EFA-92F3B252B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017C65F9-0CF8-45A2-8E99-327373E50F2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66F3FF5-07E2-4D1A-B706-91AFFC4903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396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48759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Agreeing to Set Timeframes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While it is important to meet deadlines, you must also learn to negotiate, especially when you think the given time is not enough in carrying out workplace instruction. </a:t>
            </a:r>
          </a:p>
        </p:txBody>
      </p:sp>
      <p:pic>
        <p:nvPicPr>
          <p:cNvPr id="6" name="Picture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40385"/>
            <a:ext cx="4651717" cy="3053646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9570D2-724B-4E73-8A8C-41375C109F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5918E9-87E8-41D5-A594-443813216D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89A29A05-C8A2-49C6-BB6D-B2283D39874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86A272-8759-4ED2-9EDC-A67BA77F0E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369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Below are some of the things you need to consider when agreeing to timeframes: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Assess the situation.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 honest.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Suggest reasonable alternatives.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Negotiate.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Confirm timeframes.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B5E91B-63BE-4D47-8553-3EBC66F875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617EAC-A751-4A24-93AF-6D693780E0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64E0862-9487-42E1-851C-34673A376C8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9BD307-C517-4057-9CBE-083C663BA4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2973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important to voice out when you think a concern needs to be addressed.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Since you will be using the forms and templates, it is wise to clarify the exact format that you will be using.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not just for you but for the welfare of your colleagues.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When you think the time is not enough to accomplish a particular task, negotiating is the best way.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justify why an extension is needed for both parties to agree to timeframes.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B2A67C-00E5-45D4-AAD6-536B2AA9B6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FDE6766-B415-45BE-AF71-E48A61D78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BA5FE5A-BE0F-492E-80D7-D4310608ECD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3BAC606-7A8B-405C-93D0-8DDA3F9312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17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" t="-410" r="18486" b="410"/>
          <a:stretch/>
        </p:blipFill>
        <p:spPr>
          <a:xfrm>
            <a:off x="3379237" y="0"/>
            <a:ext cx="8848337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2574388" y="0"/>
            <a:ext cx="7863840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30917" y="1005840"/>
            <a:ext cx="6014657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2.2 </a:t>
            </a:r>
          </a:p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Identify Lines of Communication Between </a:t>
            </a:r>
            <a:r>
              <a:rPr lang="en-US" sz="5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Other Services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5239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Collaboration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means working together to make integrated decisions.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involves having a common goal towards service provision and completing workplace tasks.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essential to prevent errors in service provision.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It is a crucial thing to have a shared understanding and process.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applies most especially when dealing with client records and other workplace documents.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7FF580-F10B-4C4B-BEB2-FE7121F380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86D3B6-00CA-43CF-BC08-EE4FA8B995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D7FE906-392E-48F4-A455-F750D216854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2584048-7497-433B-BB03-5A2204206B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7956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Lines of communication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are referred to as how information and messages are conveyed from one person to another.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involves identifying who needs to be communicated with regarding a particular topic or situation.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maintain good communication by opening the lines of communication to your colleagues and relevant people from other services.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helps in building mutual trust and respect in the service.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D80364-92AC-B583-623C-A76BB6B4038F}"/>
              </a:ext>
            </a:extLst>
          </p:cNvPr>
          <p:cNvSpPr txBox="1">
            <a:spLocks/>
          </p:cNvSpPr>
          <p:nvPr/>
        </p:nvSpPr>
        <p:spPr>
          <a:xfrm>
            <a:off x="838200" y="526384"/>
            <a:ext cx="1008697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FF595E"/>
                </a:solidFill>
                <a:latin typeface="+mn-lt"/>
              </a:rPr>
              <a:t>2.2 Identify Lines of Communication Between </a:t>
            </a:r>
            <a:r>
              <a:rPr lang="en-US" b="1" dirty="0" err="1">
                <a:solidFill>
                  <a:srgbClr val="FF595E"/>
                </a:solidFill>
                <a:latin typeface="+mn-lt"/>
              </a:rPr>
              <a:t>Organisation</a:t>
            </a:r>
            <a:r>
              <a:rPr lang="en-US" b="1" dirty="0">
                <a:solidFill>
                  <a:srgbClr val="FF595E"/>
                </a:solidFill>
                <a:latin typeface="+mn-lt"/>
              </a:rPr>
              <a:t> and Other Services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5E7571-D021-4457-925A-1E2DB4AA98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98D9F8-4A7A-4581-A5DB-5D304F4A43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182D512-FA9B-4930-841B-B41E9CFC4C0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72E7C4-65C9-4169-9E59-D1685CEE51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1355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59461" y="1528084"/>
            <a:ext cx="55652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Determining the line of communication is essential for the process of communication to be smooth and accurate.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Information shared and gathered must be authentic, clear and precise.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the lines of communication will help in providing effective services to those people in need.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5" name="Picture 4" descr="A group of people sitting around a table&#10;&#10;Description automatically generated with low confidence">
            <a:extLst>
              <a:ext uri="{FF2B5EF4-FFF2-40B4-BE49-F238E27FC236}">
                <a16:creationId xmlns:a16="http://schemas.microsoft.com/office/drawing/2014/main" id="{44AC715A-BB62-932A-FA44-793819C9F26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844" y="2047759"/>
            <a:ext cx="4304912" cy="21524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58DA764-67D9-4A0E-B675-4A42349349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6AA99E-9924-4BEE-B1CE-DA73B18E72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27E5367-CF87-4FC8-B509-BC203531FD7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AC89EAD-6D36-4CAC-845C-4105D0D168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78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Below are some of the lines of communication between 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Managers to Supervisors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Supervisors to Service Workers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 Workers to Clients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Clients to Supervisors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9ECE23-6059-446E-A6AF-798B29C71C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6E875B-1B2E-45E6-B5F9-3C09AB483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D747ACE-A799-4240-A20F-391AE64CE1F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7088C8-C0CE-4A54-A9E4-B150BF2843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9604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lines of communication are not just limited within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There are also external lines of communication with which the service is associated to.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431" y="2031237"/>
            <a:ext cx="4584743" cy="33108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0B8C6B-E23E-4C96-B1F6-7BAB441D22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73AA5C-D9A1-45AE-B4D9-D2F0B4ECA9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4FEFF85-3DF6-4C40-B3AD-D14FE984AFA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7D46C52-404E-49E6-BB94-B2A25CE3FA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615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Below are some of the lines of communication with other services: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Managers to Allied Health Professionals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Compliance Officer to Legal Professionals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8E7589-8ED1-4029-A1F0-83D862341A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FCB68E-DC0B-4CA8-BB6A-0A235B3A27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4E6B8C5D-6CAE-4F95-B75C-4726C2777DA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7709C3D-F76D-4420-994B-FAED48B450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2998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1" y="0"/>
            <a:ext cx="9601199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1974246" y="0"/>
            <a:ext cx="9017390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73882" y="1568774"/>
            <a:ext cx="6014657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2.3 </a:t>
            </a:r>
          </a:p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Use Industry Terminologies Correctly in Verbal, Written, and Digital Communications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3454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43087"/>
            <a:ext cx="10089629" cy="4333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Terminology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refers to a general word being used in specific fields or sectors.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Each industry has a set of terminologies that its members and employees use within the workplace.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terminologies are used for members of the industry to understand each context.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health and community services, industry terminology plays an important role, especially when dealing with processes.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Well-defined terminologies help the service members communicate more efficiently.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34FA9A-B2DB-EA45-0B5C-2C6E76570F9B}"/>
              </a:ext>
            </a:extLst>
          </p:cNvPr>
          <p:cNvSpPr txBox="1">
            <a:spLocks/>
          </p:cNvSpPr>
          <p:nvPr/>
        </p:nvSpPr>
        <p:spPr>
          <a:xfrm>
            <a:off x="835546" y="517524"/>
            <a:ext cx="1008697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FF595E"/>
                </a:solidFill>
                <a:latin typeface="+mn-lt"/>
              </a:rPr>
              <a:t>2.3	Use Industry Terminologies Correctly in Verbal, Written, and Digital Communications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  <a:cs typeface="Calibri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462279-C7C2-4E11-AFB0-4B04FED649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FD2A3F-BEFA-400B-A009-5320000A2C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152A939-CFA2-4B9F-9A76-B0002C7851F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BE2484-C5BC-4404-B575-3B7BAEF0B2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600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2.3.1 Industry Terminologies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4915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Different terminologies are being used under each community service and health service sector.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Provided are tables that contain different sets of terminologies for each industry.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79D91D-04E2-999F-E7FD-3F439F1C34A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63710" y="1690688"/>
            <a:ext cx="4681179" cy="3119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D58259-0E11-45FA-80CF-0A309F29BA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93AAEEE-CBF0-4D32-A61B-908DDE137C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06AB206-AA0F-49CE-B890-9AC02D11AF2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DA2DC8-D9DF-4D13-8665-213D3910C5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2190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community services include: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9333690"/>
              </p:ext>
            </p:extLst>
          </p:nvPr>
        </p:nvGraphicFramePr>
        <p:xfrm>
          <a:off x="889040" y="2833529"/>
          <a:ext cx="9982640" cy="2718413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133415">
                  <a:extLst>
                    <a:ext uri="{9D8B030D-6E8A-4147-A177-3AD203B41FA5}">
                      <a16:colId xmlns:a16="http://schemas.microsoft.com/office/drawing/2014/main" val="2480578569"/>
                    </a:ext>
                  </a:extLst>
                </a:gridCol>
                <a:gridCol w="6849225">
                  <a:extLst>
                    <a:ext uri="{9D8B030D-6E8A-4147-A177-3AD203B41FA5}">
                      <a16:colId xmlns:a16="http://schemas.microsoft.com/office/drawing/2014/main" val="3315726628"/>
                    </a:ext>
                  </a:extLst>
                </a:gridCol>
              </a:tblGrid>
              <a:tr h="189189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Community Services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493710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560604179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Case worker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Someone responsible for assisting children, adults and families in obtaining the service that they need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796008798"/>
                  </a:ext>
                </a:extLst>
              </a:tr>
              <a:tr h="69758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Counsellor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Someone who helps in addressing problems through clarification of issues and developing strategies in solving them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24468044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Volunteer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an individual who participates in community services in a charitable way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91199067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92E854-1524-47A8-AF86-5C00B23CD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88FAC0-868B-4088-B044-0B82277EFD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AF6C094-7A5C-4461-9971-E35DE6356C1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0E8216-AB4E-4A46-9F1C-91E7B74A57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7287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community services include: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0489111"/>
              </p:ext>
            </p:extLst>
          </p:nvPr>
        </p:nvGraphicFramePr>
        <p:xfrm>
          <a:off x="889040" y="2765153"/>
          <a:ext cx="9982640" cy="305181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133415">
                  <a:extLst>
                    <a:ext uri="{9D8B030D-6E8A-4147-A177-3AD203B41FA5}">
                      <a16:colId xmlns:a16="http://schemas.microsoft.com/office/drawing/2014/main" val="2480578569"/>
                    </a:ext>
                  </a:extLst>
                </a:gridCol>
                <a:gridCol w="6849225">
                  <a:extLst>
                    <a:ext uri="{9D8B030D-6E8A-4147-A177-3AD203B41FA5}">
                      <a16:colId xmlns:a16="http://schemas.microsoft.com/office/drawing/2014/main" val="3315726628"/>
                    </a:ext>
                  </a:extLst>
                </a:gridCol>
              </a:tblGrid>
              <a:tr h="189189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Community Services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493710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560604179"/>
                  </a:ext>
                </a:extLst>
              </a:tr>
              <a:tr h="56756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Welfare support worker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Someone who assists community service professionals in providing care in nursing homes and other community-based care facilities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68003887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Home and domestic support services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intended for those who need assistance in everyday households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59599148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Transport services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Service intended for those who are having difficulty taking ordinary transport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0000342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9AA1AA-B93B-4E03-A0B9-DA928BE751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3125CF0-E136-46F1-A18C-2CD57390FD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8B2547D9-5D97-47C3-916A-9ABDD044645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B100813-8C70-4726-8602-99B6036B2D4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2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269" y="0"/>
            <a:ext cx="1029073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1776371" y="0"/>
            <a:ext cx="7226952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730917" y="147713"/>
            <a:ext cx="6014657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2.1</a:t>
            </a:r>
          </a:p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Listen, Clarify and Agree to Timeframes</a:t>
            </a:r>
            <a:endParaRPr lang="en-AU" sz="5400" b="1" dirty="0">
              <a:solidFill>
                <a:schemeClr val="tx1">
                  <a:lumMod val="50000"/>
                  <a:lumOff val="50000"/>
                </a:schemeClr>
              </a:solidFill>
              <a:highlight>
                <a:srgbClr val="FFFF0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48727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community services include: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7115562"/>
              </p:ext>
            </p:extLst>
          </p:nvPr>
        </p:nvGraphicFramePr>
        <p:xfrm>
          <a:off x="889040" y="2765153"/>
          <a:ext cx="9982640" cy="305181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133415">
                  <a:extLst>
                    <a:ext uri="{9D8B030D-6E8A-4147-A177-3AD203B41FA5}">
                      <a16:colId xmlns:a16="http://schemas.microsoft.com/office/drawing/2014/main" val="2480578569"/>
                    </a:ext>
                  </a:extLst>
                </a:gridCol>
                <a:gridCol w="6849225">
                  <a:extLst>
                    <a:ext uri="{9D8B030D-6E8A-4147-A177-3AD203B41FA5}">
                      <a16:colId xmlns:a16="http://schemas.microsoft.com/office/drawing/2014/main" val="3315726628"/>
                    </a:ext>
                  </a:extLst>
                </a:gridCol>
              </a:tblGrid>
              <a:tr h="189189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Community Services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8493710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560604179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Multilingual phone service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 service intended for migrants, refugees and visitors to speak to someone in their language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125225922"/>
                  </a:ext>
                </a:extLst>
              </a:tr>
              <a:tr h="37837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Foster care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 service that provides care to children or young people in out-of-home care by </a:t>
                      </a:r>
                      <a:r>
                        <a:rPr lang="en-PH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authorised</a:t>
                      </a: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unrelated </a:t>
                      </a:r>
                      <a:r>
                        <a:rPr lang="en-PH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carers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17636605"/>
                  </a:ext>
                </a:extLst>
              </a:tr>
              <a:tr h="56756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Out-of-home care (OOHC)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service in which a child or young person is cared for by someone other than their parent at a place other than their usual home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1692" marR="61692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677841320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9307FC-4F0F-4EA5-B16F-029A541D1F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BE94014-92EE-46F1-A3F3-005D2BFFC4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1AB0D1F-4FEC-4398-B5A9-0C02E1DA51F2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099A789-E26A-4B92-813D-DFBD11C094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6003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relating to individual support include: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5761466"/>
              </p:ext>
            </p:extLst>
          </p:nvPr>
        </p:nvGraphicFramePr>
        <p:xfrm>
          <a:off x="945375" y="2973816"/>
          <a:ext cx="9869970" cy="2020824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098050">
                  <a:extLst>
                    <a:ext uri="{9D8B030D-6E8A-4147-A177-3AD203B41FA5}">
                      <a16:colId xmlns:a16="http://schemas.microsoft.com/office/drawing/2014/main" val="1870130860"/>
                    </a:ext>
                  </a:extLst>
                </a:gridCol>
                <a:gridCol w="6771920">
                  <a:extLst>
                    <a:ext uri="{9D8B030D-6E8A-4147-A177-3AD203B41FA5}">
                      <a16:colId xmlns:a16="http://schemas.microsoft.com/office/drawing/2014/main" val="3543365556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Individual Support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136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7436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Individual support worker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</a:t>
                      </a:r>
                      <a:r>
                        <a:rPr lang="en-PH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carers</a:t>
                      </a: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who provide practical support for individuals and their families. This may involve </a:t>
                      </a:r>
                      <a:r>
                        <a:rPr lang="en-PH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paperworks</a:t>
                      </a: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, administering medication and personal care.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089960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Disability support worker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</a:t>
                      </a:r>
                      <a:r>
                        <a:rPr lang="en-PH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carers</a:t>
                      </a: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who assist people with disabilities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09343932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EAC076-EBB8-42B5-9FA4-B1CFCF8F33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CFC46A-C13F-449A-9FCF-7306C51C33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ED55655-7C1A-47CB-B7E3-797CBFBE6D36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357772-F3DE-437D-ABB6-9DEF69566F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9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individual support include: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0950221"/>
              </p:ext>
            </p:extLst>
          </p:nvPr>
        </p:nvGraphicFramePr>
        <p:xfrm>
          <a:off x="945375" y="2825909"/>
          <a:ext cx="9869970" cy="2350770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3098050">
                  <a:extLst>
                    <a:ext uri="{9D8B030D-6E8A-4147-A177-3AD203B41FA5}">
                      <a16:colId xmlns:a16="http://schemas.microsoft.com/office/drawing/2014/main" val="1870130860"/>
                    </a:ext>
                  </a:extLst>
                </a:gridCol>
                <a:gridCol w="6771920">
                  <a:extLst>
                    <a:ext uri="{9D8B030D-6E8A-4147-A177-3AD203B41FA5}">
                      <a16:colId xmlns:a16="http://schemas.microsoft.com/office/drawing/2014/main" val="3543365556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Individual Support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136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7436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Aged care support worker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</a:t>
                      </a:r>
                      <a:r>
                        <a:rPr lang="en-PH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carers</a:t>
                      </a: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who look after the health and wellbeing of older people. This involves assisting them with their daily activities and providing them with their personal needs.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987251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Disability services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service provided to individuals with a disability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911382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Aged 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service and care is provided to older people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61025469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E2FAE8-4391-4645-91E9-063193AFAF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EC8055F-B358-45D8-9D20-1B95B1BCDE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5F982F0-22EA-4444-8D90-974130BA4D7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4A23597-A6C0-4A0C-953B-954EE2E809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0224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individual support include: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090984"/>
              </p:ext>
            </p:extLst>
          </p:nvPr>
        </p:nvGraphicFramePr>
        <p:xfrm>
          <a:off x="945375" y="2765153"/>
          <a:ext cx="9869970" cy="3051810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3098050">
                  <a:extLst>
                    <a:ext uri="{9D8B030D-6E8A-4147-A177-3AD203B41FA5}">
                      <a16:colId xmlns:a16="http://schemas.microsoft.com/office/drawing/2014/main" val="1870130860"/>
                    </a:ext>
                  </a:extLst>
                </a:gridCol>
                <a:gridCol w="6771920">
                  <a:extLst>
                    <a:ext uri="{9D8B030D-6E8A-4147-A177-3AD203B41FA5}">
                      <a16:colId xmlns:a16="http://schemas.microsoft.com/office/drawing/2014/main" val="3543365556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Individual Support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136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7436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Flexible 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aged care that addresses people's needs in either a residential or home care setting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189239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Personal care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a service that aims to assist with everyday tasks such as eating, going to the toilet, bathing and getting dressed, grooming, or getting in and out of bed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529505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Transition care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support services and rehabilitation care upon being discharged from a hospital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81612635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1AD987-9AE8-42BD-AF85-C830A98A3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DD7BECC-1077-4CAC-8743-522478F026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2CA68ED6-ACD6-4917-94C6-577F50D2A6C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F97BDC2-75B0-4C2F-98BE-8D7784B15E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3056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individual support include: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3608306"/>
              </p:ext>
            </p:extLst>
          </p:nvPr>
        </p:nvGraphicFramePr>
        <p:xfrm>
          <a:off x="945375" y="2917154"/>
          <a:ext cx="9869970" cy="1319784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3098050">
                  <a:extLst>
                    <a:ext uri="{9D8B030D-6E8A-4147-A177-3AD203B41FA5}">
                      <a16:colId xmlns:a16="http://schemas.microsoft.com/office/drawing/2014/main" val="1870130860"/>
                    </a:ext>
                  </a:extLst>
                </a:gridCol>
                <a:gridCol w="6771920">
                  <a:extLst>
                    <a:ext uri="{9D8B030D-6E8A-4147-A177-3AD203B41FA5}">
                      <a16:colId xmlns:a16="http://schemas.microsoft.com/office/drawing/2014/main" val="3543365556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Individual Support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51365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974363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Admission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entry into aged care services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75461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Discharge reason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the reason for an exit from aged care services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87269072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A47232-599B-44C9-BEB1-1A83C20872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86D19A8-A122-4389-8517-C3A0B2CB6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7F5338F7-2370-4FA0-AEE6-C6B1D17E7A0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B87CE4-3E75-45CD-98B4-7BD9A83DAB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68268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416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school-age care include: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177639"/>
              </p:ext>
            </p:extLst>
          </p:nvPr>
        </p:nvGraphicFramePr>
        <p:xfrm>
          <a:off x="941525" y="2746444"/>
          <a:ext cx="9877669" cy="270129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100466">
                  <a:extLst>
                    <a:ext uri="{9D8B030D-6E8A-4147-A177-3AD203B41FA5}">
                      <a16:colId xmlns:a16="http://schemas.microsoft.com/office/drawing/2014/main" val="814475996"/>
                    </a:ext>
                  </a:extLst>
                </a:gridCol>
                <a:gridCol w="6777203">
                  <a:extLst>
                    <a:ext uri="{9D8B030D-6E8A-4147-A177-3AD203B41FA5}">
                      <a16:colId xmlns:a16="http://schemas.microsoft.com/office/drawing/2014/main" val="378224444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Childcare Services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05552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13202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Childcare worker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Someone who oversees the children’s daily routine, which may relate to their education, recreation and hygiene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58601806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School-age care/Out-of-school hours care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services that provide education and care for children ages 5 to 12 after their school hours or during their free days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293100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Family childcare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care provided to unrelated children in a provider’s home setting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16074835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38F6D4-A2C2-4669-A00F-D0FFD5041D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538B88-179E-4341-8571-9050C9FFC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38C15BA-55BE-4681-9FE4-27256CF5DE4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F72660B-545C-460D-86D7-B9706C2387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6629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416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school-age care include: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3626329"/>
              </p:ext>
            </p:extLst>
          </p:nvPr>
        </p:nvGraphicFramePr>
        <p:xfrm>
          <a:off x="941525" y="2781277"/>
          <a:ext cx="9877669" cy="270129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100466">
                  <a:extLst>
                    <a:ext uri="{9D8B030D-6E8A-4147-A177-3AD203B41FA5}">
                      <a16:colId xmlns:a16="http://schemas.microsoft.com/office/drawing/2014/main" val="814475996"/>
                    </a:ext>
                  </a:extLst>
                </a:gridCol>
                <a:gridCol w="6777203">
                  <a:extLst>
                    <a:ext uri="{9D8B030D-6E8A-4147-A177-3AD203B41FA5}">
                      <a16:colId xmlns:a16="http://schemas.microsoft.com/office/drawing/2014/main" val="378224444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Childcare Services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0555244"/>
                  </a:ext>
                </a:extLst>
              </a:tr>
              <a:tr h="11757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132027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Informal childcare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childcare being provided by families, relatives and friends in the child’s home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449091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Regulated childcare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childcare facilities that need to comply with a regulatory system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478352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Childcare access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the family’s ability in finding quality childcare arrangements that will satisfy their preferences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16446551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F217430-0D22-4BF9-A62B-8902F84D4B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EC50AC-FAB0-4583-9F5C-AB491E53F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D1FA98C9-5E3C-45D1-BD7E-5B2EAC3F5B5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E15061-6102-4A07-B5AD-E27649C066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0387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school-age care include: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2682103"/>
              </p:ext>
            </p:extLst>
          </p:nvPr>
        </p:nvGraphicFramePr>
        <p:xfrm>
          <a:off x="941525" y="2808843"/>
          <a:ext cx="9877669" cy="2350770"/>
        </p:xfrm>
        <a:graphic>
          <a:graphicData uri="http://schemas.openxmlformats.org/drawingml/2006/table">
            <a:tbl>
              <a:tblPr firstRow="1" firstCol="1" bandRow="1">
                <a:tableStyleId>{912C8C85-51F0-491E-9774-3900AFEF0FD7}</a:tableStyleId>
              </a:tblPr>
              <a:tblGrid>
                <a:gridCol w="3100466">
                  <a:extLst>
                    <a:ext uri="{9D8B030D-6E8A-4147-A177-3AD203B41FA5}">
                      <a16:colId xmlns:a16="http://schemas.microsoft.com/office/drawing/2014/main" val="814475996"/>
                    </a:ext>
                  </a:extLst>
                </a:gridCol>
                <a:gridCol w="6777203">
                  <a:extLst>
                    <a:ext uri="{9D8B030D-6E8A-4147-A177-3AD203B41FA5}">
                      <a16:colId xmlns:a16="http://schemas.microsoft.com/office/drawing/2014/main" val="378224444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Childcare Services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0555244"/>
                  </a:ext>
                </a:extLst>
              </a:tr>
              <a:tr h="6529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13202720"/>
                  </a:ext>
                </a:extLst>
              </a:tr>
              <a:tr h="3974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Physical abuse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It occurs when a parent or a </a:t>
                      </a:r>
                      <a:r>
                        <a:rPr lang="en-PH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carer</a:t>
                      </a: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causes physical injury to a child or an adolescent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420050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Child abuse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Any form of maltreatment by an adult which is threatening to a child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89613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Neglect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R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The state of not receiving any form of 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accent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8823457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86F3D95-9D88-46D1-9F80-82B0CC76B3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3037D5D-645A-48E1-8627-8E9281D26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E0BE8471-F80A-444D-BEE5-1E7356983A5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3264EB-2FD6-48F5-968A-D58F1A0584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3394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health support services include: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1604638"/>
              </p:ext>
            </p:extLst>
          </p:nvPr>
        </p:nvGraphicFramePr>
        <p:xfrm>
          <a:off x="943739" y="2828452"/>
          <a:ext cx="9873241" cy="2680716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3099077">
                  <a:extLst>
                    <a:ext uri="{9D8B030D-6E8A-4147-A177-3AD203B41FA5}">
                      <a16:colId xmlns:a16="http://schemas.microsoft.com/office/drawing/2014/main" val="513236317"/>
                    </a:ext>
                  </a:extLst>
                </a:gridCol>
                <a:gridCol w="6774164">
                  <a:extLst>
                    <a:ext uri="{9D8B030D-6E8A-4147-A177-3AD203B41FA5}">
                      <a16:colId xmlns:a16="http://schemas.microsoft.com/office/drawing/2014/main" val="3918123514"/>
                    </a:ext>
                  </a:extLst>
                </a:gridCol>
              </a:tblGrid>
              <a:tr h="181306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effectLst/>
                        </a:rPr>
                        <a:t>Health Services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48657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41884112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Senior consultant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doctors who see patients at specific times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95359522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Resident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doctors who attend to patients on wards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30270072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Registered nurse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those who manage most current care and treatment in the hospital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90607621"/>
                  </a:ext>
                </a:extLst>
              </a:tr>
              <a:tr h="543917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Allied health professionals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 to practitioners who work together in the health care team. This may involve dietitians, therapists, pharmacists, etc.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79811478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DBE15C-F025-463D-9140-3F47DFEFC9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BD9679C-C30F-47D6-A42B-8311586463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C026FAE-5792-4D85-B410-79023727C42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263DBF-6A84-41AA-AF01-3D68DE132B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2015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health support services include: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040364"/>
              </p:ext>
            </p:extLst>
          </p:nvPr>
        </p:nvGraphicFramePr>
        <p:xfrm>
          <a:off x="943739" y="2950372"/>
          <a:ext cx="9873241" cy="2383435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3099077">
                  <a:extLst>
                    <a:ext uri="{9D8B030D-6E8A-4147-A177-3AD203B41FA5}">
                      <a16:colId xmlns:a16="http://schemas.microsoft.com/office/drawing/2014/main" val="513236317"/>
                    </a:ext>
                  </a:extLst>
                </a:gridCol>
                <a:gridCol w="6774164">
                  <a:extLst>
                    <a:ext uri="{9D8B030D-6E8A-4147-A177-3AD203B41FA5}">
                      <a16:colId xmlns:a16="http://schemas.microsoft.com/office/drawing/2014/main" val="3918123514"/>
                    </a:ext>
                  </a:extLst>
                </a:gridCol>
              </a:tblGrid>
              <a:tr h="181306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effectLst/>
                        </a:rPr>
                        <a:t>Health Services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48657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41884112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Primary </a:t>
                      </a:r>
                      <a:r>
                        <a:rPr lang="en-PH" sz="2000" dirty="0" err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carer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a person of any age who provides informal assistance, which may involve families and relatives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60722959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Clinical assistant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 to people who take care of housekeeping in the hospital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015688615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Nutritional support</a:t>
                      </a:r>
                      <a:endParaRPr lang="en-US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therapy being given to people who cannot get enough nutrition through eating and drinking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39260124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4D51B89-EDDD-40AF-AF57-FA48004FD0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640FBB-3AFF-41AB-AB1C-67E546A8E1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0FE9307-AF95-4302-9D3A-CAA60DD710F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D9825B7-6B18-4583-9282-D4F72B634A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547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One of the most critical things in a workplace is communicating with your colleagues.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involves listening and clarifying things with them during a conversation.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essential, especially when you are carrying out workplace instructions.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be able to understand the instruction clearly for you to accomplish the task appropriately.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cases when you have doubts about your understanding, you must clarify the information with the people you are talking to.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B3417EE-37C5-EEE9-59EC-B8C2B931CAA1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103632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FF595E"/>
                </a:solidFill>
                <a:latin typeface="+mn-lt"/>
              </a:rPr>
              <a:t>2.1 Listen, Clarify and Agree to Timeframes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B4F54A-0FD9-4A45-A2ED-960D536CD9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88E5D48-6225-409D-8C00-769275696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CE63EAE-EE0B-4B18-8558-FE474B72B26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539633-8DD3-42AA-9E4B-79357553C8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7886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health support services include: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4413533"/>
              </p:ext>
            </p:extLst>
          </p:nvPr>
        </p:nvGraphicFramePr>
        <p:xfrm>
          <a:off x="943739" y="2898121"/>
          <a:ext cx="9873241" cy="2701290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3099077">
                  <a:extLst>
                    <a:ext uri="{9D8B030D-6E8A-4147-A177-3AD203B41FA5}">
                      <a16:colId xmlns:a16="http://schemas.microsoft.com/office/drawing/2014/main" val="513236317"/>
                    </a:ext>
                  </a:extLst>
                </a:gridCol>
                <a:gridCol w="6774164">
                  <a:extLst>
                    <a:ext uri="{9D8B030D-6E8A-4147-A177-3AD203B41FA5}">
                      <a16:colId xmlns:a16="http://schemas.microsoft.com/office/drawing/2014/main" val="3918123514"/>
                    </a:ext>
                  </a:extLst>
                </a:gridCol>
              </a:tblGrid>
              <a:tr h="181306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Health Services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48657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41884112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Mental health 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care provided to people who have challenges with their emotions and social wellbeing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71921962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Laboratory and diagnostic care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a service that focuses on doing laboratory tests and diagnostic procedures to check a person’s health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59549417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Physical therapy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a therapy being given to people to ease pain and help them function physically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06943870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F669F5-5D44-4950-B27C-655E9DEEDB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F4ECB9-215C-4539-A42B-7D44306725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A1927D9-9B65-434D-A04E-575F38CEDF4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F8A3366-9764-409F-88B9-B7D22B6DE9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5101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Terminologies being used in health support services include: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5598432"/>
              </p:ext>
            </p:extLst>
          </p:nvPr>
        </p:nvGraphicFramePr>
        <p:xfrm>
          <a:off x="943739" y="3149076"/>
          <a:ext cx="9873241" cy="1670304"/>
        </p:xfrm>
        <a:graphic>
          <a:graphicData uri="http://schemas.openxmlformats.org/drawingml/2006/table">
            <a:tbl>
              <a:tblPr firstRow="1" firstCol="1" bandRow="1">
                <a:tableStyleId>{5A111915-BE36-4E01-A7E5-04B1672EAD32}</a:tableStyleId>
              </a:tblPr>
              <a:tblGrid>
                <a:gridCol w="3099077">
                  <a:extLst>
                    <a:ext uri="{9D8B030D-6E8A-4147-A177-3AD203B41FA5}">
                      <a16:colId xmlns:a16="http://schemas.microsoft.com/office/drawing/2014/main" val="513236317"/>
                    </a:ext>
                  </a:extLst>
                </a:gridCol>
                <a:gridCol w="6774164">
                  <a:extLst>
                    <a:ext uri="{9D8B030D-6E8A-4147-A177-3AD203B41FA5}">
                      <a16:colId xmlns:a16="http://schemas.microsoft.com/office/drawing/2014/main" val="3918123514"/>
                    </a:ext>
                  </a:extLst>
                </a:gridCol>
              </a:tblGrid>
              <a:tr h="181306">
                <a:tc gridSpan="2"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effectLst/>
                        </a:rPr>
                        <a:t>Health Services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5648657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Terminology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Description</a:t>
                      </a:r>
                      <a:endParaRPr lang="en-US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41884112"/>
                  </a:ext>
                </a:extLst>
              </a:tr>
              <a:tr h="362611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Diagnosis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the process of determining the disease or condition of a patient based on their symptoms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56942450"/>
                  </a:ext>
                </a:extLst>
              </a:tr>
              <a:tr h="181306">
                <a:tc>
                  <a:txBody>
                    <a:bodyPr/>
                    <a:lstStyle/>
                    <a:p>
                      <a:pPr marL="0" marR="0" indent="0"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Medications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R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indent="0"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PH" sz="2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Refers to pharmaceutical drugs to prevent or treat illnesses</a:t>
                      </a:r>
                      <a:endParaRPr 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59121" marR="59121" marT="0" marB="0" anchor="ctr">
                    <a:lnL w="12700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51512164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E4C146-3A88-4D47-A7CC-1E4A103139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C67883-84A4-4F41-BD5A-802C09E70B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6A8C2FAC-0504-40CA-8D52-CA07AFF51BA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F233FC-4A8D-45D5-BDDA-ADE7B14C67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713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6554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2.3.2 Using Industry Terminologies Correctly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8199" y="2088232"/>
            <a:ext cx="9500419" cy="3728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terminologies discussed in the previous section must be used when talking to relevant people. This involves conversations with co-workers, clients and other relevant people outside the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order to use the terminologies accurately, you must consider the following: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person you are communicating with</a:t>
            </a:r>
          </a:p>
          <a:p>
            <a:pPr lvl="1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kind of service you are currently working in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2BFD26-99A6-43D0-9E30-CD97086523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3D51772-E93A-4B9B-96B4-3C9F54C4B6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A4272D9-1FFA-4471-844A-EE16867C781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D95A90E-0EB0-4A6D-B439-7F08FEA65A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478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2.3.3 Using Industry Terminologies in Verbal Communication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Verbal communication refers to the use of language in exchanging information through speaking or sign language. This type of communication is mainly used in: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Plain conversation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Meeting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Feedback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Presentation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CD62CB-DFF3-4AA1-88F6-36A81BEDD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750E7F-BF4D-48AF-8275-9A5597C0C8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6BA37FEC-DB63-4D07-81FD-2FA21209D80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92D8DA-70F9-48E1-AAA2-714C963B96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6191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2.3.4 Using Industry Terminologies in Written Communication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498847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Written communication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refers to sending and receiving information in a printed form.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purpose of written communication is to have a printed copy of necessary documents.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also helps in making communication much clearer and making it understandable.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12" y="1971187"/>
            <a:ext cx="4782715" cy="319165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1C54CE-8C29-45D4-AF52-0A65CA5E83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57DA7E-D4EF-487F-824B-9E5CB701DF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85D9D1E-68C6-429C-906C-DC650F2F18E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79033A-4B3B-42E6-97B3-CF813E2236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445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Written communication may be done through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Letters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Memos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Manuals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Reports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A248A2-3FEB-4C0A-A516-B3A6253875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05FCD8-CDB2-4335-A1BE-DB03FB0CFE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4EEE88C-F60D-4502-B309-7EA915633ED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BC3228-90EC-44E9-8744-8C24D7B633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9636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2.3.5 Using Industry Terminologies in Digital Communication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Digital communication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refers to any type of communication that involves the use of technology. This may involve the following: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258269235"/>
              </p:ext>
            </p:extLst>
          </p:nvPr>
        </p:nvGraphicFramePr>
        <p:xfrm>
          <a:off x="1842825" y="3034652"/>
          <a:ext cx="8535527" cy="17681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DEDACD9B-6E27-4819-B312-1C6A438A30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D1B967-F4A1-4BD4-B79E-B2A2F503BDA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ADEC86E9-4287-4CD7-9BC5-0E10BAA895EA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229F53-BDEA-4018-B82D-23B9348513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2379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73"/>
          <a:stretch/>
        </p:blipFill>
        <p:spPr>
          <a:xfrm>
            <a:off x="2894448" y="0"/>
            <a:ext cx="9302246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836621-86B0-4A89-BE9B-248C074EE3EF}"/>
              </a:ext>
            </a:extLst>
          </p:cNvPr>
          <p:cNvSpPr/>
          <p:nvPr/>
        </p:nvSpPr>
        <p:spPr>
          <a:xfrm>
            <a:off x="1645920" y="-1"/>
            <a:ext cx="6907237" cy="6858000"/>
          </a:xfrm>
          <a:prstGeom prst="rect">
            <a:avLst/>
          </a:prstGeom>
          <a:gradFill flip="none" rotWithShape="1">
            <a:gsLst>
              <a:gs pos="64593">
                <a:srgbClr val="FFFFFF">
                  <a:alpha val="70000"/>
                </a:srgbClr>
              </a:gs>
              <a:gs pos="26556">
                <a:srgbClr val="FFFFFF"/>
              </a:gs>
              <a:gs pos="38100">
                <a:schemeClr val="bg1">
                  <a:alpha val="90000"/>
                </a:schemeClr>
              </a:gs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AA945A5-8FEA-4C12-8848-FA2AE3698B17}"/>
              </a:ext>
            </a:extLst>
          </p:cNvPr>
          <p:cNvSpPr txBox="1">
            <a:spLocks/>
          </p:cNvSpPr>
          <p:nvPr/>
        </p:nvSpPr>
        <p:spPr>
          <a:xfrm>
            <a:off x="1043449" y="234159"/>
            <a:ext cx="5733302" cy="46171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2.4 </a:t>
            </a:r>
          </a:p>
          <a:p>
            <a:r>
              <a:rPr lang="en-US" sz="5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Follow Communication Protocols</a:t>
            </a:r>
          </a:p>
        </p:txBody>
      </p:sp>
    </p:spTree>
    <p:extLst>
      <p:ext uri="{BB962C8B-B14F-4D97-AF65-F5344CB8AC3E}">
        <p14:creationId xmlns:p14="http://schemas.microsoft.com/office/powerpoint/2010/main" val="164278776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 industries and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have their sets of protocols that their employees need to follow.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Protocols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are referred to as established procedures that the members of 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need to go by.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</a:t>
            </a: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protocol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 a formal process that defines the types of information needed to be communicated to specific groups of people.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Health and community services must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minimise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communication gaps to ensure that all members of the service receive the necessary information they need to know.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8EFD57-6A66-EB90-ABFD-4E736DE4F7A0}"/>
              </a:ext>
            </a:extLst>
          </p:cNvPr>
          <p:cNvSpPr txBox="1">
            <a:spLocks/>
          </p:cNvSpPr>
          <p:nvPr/>
        </p:nvSpPr>
        <p:spPr>
          <a:xfrm>
            <a:off x="835546" y="517525"/>
            <a:ext cx="981278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2.4 Follow Communication Protocols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2D9C8E-BA02-41E7-9B2A-BF9F8E3BBF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5F79540-A940-46BA-8FAD-46A1646786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14F0FED-18A7-49B4-93E5-C0659F6A7FF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2C01FFB-C0FE-4CF2-9589-023B8DF3BB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179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benefits of following communication protocols, which allow services to have 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organised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way of communication,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Builds consistency in communicating necessary information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Ensures shared responsibility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Connects all members of the service and other relevant people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Identifies communication expectations between colleagues.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5D6918-CB2C-4337-A9CD-8D4D717C1D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42C4DA6-79B9-4FEF-A303-E33BF88D9E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3D71F08-3BE9-4FD5-898E-41C6B6256D34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EC9AA6-E32B-4914-BC01-9CBF7DB9D5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380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2.1.1 Listen to and Clarify Workplace Instructions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will be experiencing a lot of encounters not just with the clients, but most of all, with your colleagues.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encounters require each of you to be active listeners for workplace instructions to be given and heard clearly.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clarify if your understanding is correct after hearing the instructions.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helps in accomplishing the task appropriately, thus, saving time and resources.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9D106B-506C-4A73-A176-A0F60E538C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DC08258-A5E1-4721-855F-89B9711A97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9CCE544D-DB74-460B-93D0-EECFD19425D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1EA47D-EDA8-4AF5-8636-F596C770FA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7472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2.4.1 Lines of Authority and Relevant People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546363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Lines of authority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refer to the connection between the people behind 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classical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theory suggests that this can be seen in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organisational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charts.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also based on the chain of command.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encompasses the formal line of authority, communication and responsibilities within an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9184" y="1985306"/>
            <a:ext cx="4808113" cy="32056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4FDEA8-C00A-4079-8DD1-1FCF2AC9B0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DC69FD-BD66-472A-8CD7-322B4A5C0F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AFF44C21-C954-44EC-9083-6715AC519549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7EEFC4-4A3D-467A-8543-32B4F08AD4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2159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Typical roles found in a community services' lines of authority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Director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They are in charge of planning, directing and coordinating the service’s activities. This involves overseeing the whole program, including its budget.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Manager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They are the ones who meet with the community to discuss their programs. They also coordinate the programs to support the community’s wellbeing.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Care Coordinator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They function as a case manager who coordinates health care and support services for those with health care needs.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B7BD83-F4A5-4AEB-B07E-D90D2394F7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5678A3-5384-438C-B80D-54414462CF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31DDC3B-E5D6-461E-BC18-0549AE44190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8C1C50A-E491-4EC9-A59A-D327AA76C2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53868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Typical roles found in a community services' lines of authority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Registered Nurse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They work with clients and their families to maintain their health. They also help in preventing and treating illnesses.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 Manager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Their job is to manage a diverse, multi-disciplinary team. They are the ones responsible for leading the delivery of client services.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Team Leaders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They are responsible for setting team strategy, training the team members and monitoring their progress towards their objectives.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568DF4-97E6-4653-BDBB-8E65813028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9E223DA-E1FE-4C61-8A23-95ACC4BF2B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14511D9-146D-4F85-AC67-33AB64708FE1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BE5444-EEB2-4280-AD24-D3BDE58AA3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170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Typical roles found in a community services' lines of authority include: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Support/Care Workers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are the ones who provide direct services to the clients.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Their responsibilities involve assessing care plans. 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They also ensure that their client’s needs are met by providing them with the needed service.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004B01-3486-4F62-A0EC-08D6CB119B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A1AD37-B69E-4B8B-86BB-68E4DF6C8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E46C5F07-E9D6-4991-94C3-9B4D06CFA05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90C67C-2D8B-43AC-8EC1-613B05B8B1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208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lines of authority work with other relevant people. This involves working with:</a:t>
            </a: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Clients –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are the people in need of service provision.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Allied Health Professionals –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refer to health care workers who are experts in different disciplines. 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Legal Professionals 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These are people who provide guidance and advise in order for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organisations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meet the necessary standards and requirements.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BC8B49-0AE0-4028-8FF8-2C569B0306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119C11-FFED-4143-B4CB-5CF8063E7B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D17441C3-A39A-4E9A-B60A-857D472445BF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2EE27D-8B50-40A7-8B23-47DD606915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19000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2.4.2 Communication Protocol</a:t>
            </a:r>
            <a:endParaRPr lang="en-AU" b="1" dirty="0">
              <a:solidFill>
                <a:srgbClr val="FF595E"/>
              </a:solidFill>
              <a:highlight>
                <a:srgbClr val="FFFF00"/>
              </a:highlight>
              <a:latin typeface="+mn-lt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52604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communication protocol may contain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Information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refers to the message or topic that needs to be shared with relevant people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This may involve service updates, meetings, reviews, </a:t>
            </a:r>
            <a:r>
              <a:rPr lang="en-US" sz="22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feedbacking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or workload matters.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2F0653-1426-8E95-E39F-4C2807D125A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4952" y="2006600"/>
            <a:ext cx="4791501" cy="319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24B644-A53A-411B-A874-94DF3963A6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7BF48CC-7D23-42AA-9CDE-345CE6ADCB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23EA0D3E-E74C-423C-99CD-5EEDA6831FAD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701E4C-E440-42C4-8386-EE8BA5EA12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01501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communication protocol may contain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Person Responsible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refers to the person who will take charge of the delivery of information. 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most common people who deliver information are the following: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151084967"/>
              </p:ext>
            </p:extLst>
          </p:nvPr>
        </p:nvGraphicFramePr>
        <p:xfrm>
          <a:off x="1212019" y="3739850"/>
          <a:ext cx="9893947" cy="2170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79B94C9D-7C08-410B-9E89-8BD7BCB555F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45A9AD-9F7D-48A7-BB83-D87D7E5DC9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546DE9C-0DC1-43F0-89BF-556A919E6D7B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16C08AF-1012-4602-9138-708F6CD7A04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3097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communication protocol may contain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Venue</a:t>
            </a: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This refers to the setting of where and how the information will be delivered. This may involve on-site locations such as the following:</a:t>
            </a: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68908398"/>
              </p:ext>
            </p:extLst>
          </p:nvPr>
        </p:nvGraphicFramePr>
        <p:xfrm>
          <a:off x="1157263" y="3324000"/>
          <a:ext cx="9491980" cy="2556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C782D8-0CB9-4F87-AD45-CB64C5E66D2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FC4A6F-2244-4E59-B1A9-0AF55238E20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9493353B-990B-460B-B733-4E722FC02DF5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61B762B-2E8C-42D5-8E3E-9CAFA63729F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7045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communication protocol may contain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Audience</a:t>
            </a: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refers to the people to whom the information is dedicated.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Identifying the audience depends on the information that needs to be cascaded.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Service-wide information is often delivered to all members of the service.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AA1F85-E0E1-4E6D-9783-8751C5E384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A686DC-0659-4E7F-9F03-A564FCC950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2F9CB7E-40FC-45E3-9CDA-DDC811E80020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6480180-FCA9-4E7E-AF2A-5ECBEF6DB5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600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communication protocol may contain the following: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Frequency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refers to the number of occurrences of the delivery of information. </a:t>
            </a:r>
          </a:p>
          <a:p>
            <a:pPr marL="23040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indicates how often the delivery of data must take place.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54BE50-7C72-4756-9AEC-C15CE8146F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6A0A17-363C-4F1B-93E3-C6C454B1C5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4F8B3D8C-A23B-4A26-B5C0-891678588E18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9FFC8C-B6ED-4F38-9505-E85A7E7E50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686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Listening to Workplace Instructions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Listening is not just critical in listening to requests. It is essential to understand workplace instructions.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must be able to understand what your colleagues or your managers are asking you to do.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helps in making you capable of converting instructions into actions.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Listening helps in bridging the gap between what you already know and what you need to learn.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918F95-DAA0-4B90-BB4C-64B059A365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4154DDC-2B96-4C3D-84B6-8220A3F0E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78D95433-092E-4A3C-9801-1A7C162B3F3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55D56DD-AA03-4E72-852B-6AAC4E9FB5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537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/>
          <a:lstStyle/>
          <a:p>
            <a:r>
              <a:rPr lang="en-AU" b="1" dirty="0">
                <a:solidFill>
                  <a:srgbClr val="FF595E"/>
                </a:solidFill>
                <a:latin typeface="+mn-lt"/>
              </a:rPr>
              <a:t>What have </a:t>
            </a:r>
            <a:r>
              <a:rPr lang="en-AU" b="1">
                <a:solidFill>
                  <a:srgbClr val="FF595E"/>
                </a:solidFill>
                <a:latin typeface="+mn-lt"/>
              </a:rPr>
              <a:t>we learnt?</a:t>
            </a:r>
            <a:endParaRPr lang="en-AU" b="1" dirty="0">
              <a:solidFill>
                <a:srgbClr val="FF595E"/>
              </a:solidFill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697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AU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 this part of the session, we have covered: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AU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Communicate effectively with people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ü"/>
            </a:pPr>
            <a:r>
              <a:rPr lang="en-AU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Collaborate with colleagues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AU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Address constraints to communication</a:t>
            </a:r>
            <a:endParaRPr lang="en-AU" sz="2200" dirty="0">
              <a:solidFill>
                <a:srgbClr val="FF0000"/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AU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Report conflicts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AU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Accomplish workplace correspondence and documentation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AU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Contribute to continuous improvement</a:t>
            </a:r>
          </a:p>
        </p:txBody>
      </p:sp>
      <p:pic>
        <p:nvPicPr>
          <p:cNvPr id="12" name="Graphic 11" descr="Open book with table lamp, books, pen and pencil">
            <a:extLst>
              <a:ext uri="{FF2B5EF4-FFF2-40B4-BE49-F238E27FC236}">
                <a16:creationId xmlns:a16="http://schemas.microsoft.com/office/drawing/2014/main" id="{9700A7B7-117C-4171-A8DD-0A67FB07C963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7353300" y="2019300"/>
            <a:ext cx="48387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85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5BCBC-80AD-4BB5-B2F3-2A55BDDB0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0012"/>
            <a:ext cx="10515600" cy="3389375"/>
          </a:xfrm>
        </p:spPr>
        <p:txBody>
          <a:bodyPr anchor="b">
            <a:normAutofit/>
          </a:bodyPr>
          <a:lstStyle/>
          <a:p>
            <a:pPr marL="0" marR="64770" indent="0" algn="ctr">
              <a:spcBef>
                <a:spcPts val="600"/>
              </a:spcBef>
              <a:spcAft>
                <a:spcPts val="600"/>
              </a:spcAft>
              <a:buNone/>
            </a:pPr>
            <a:r>
              <a:rPr lang="en-PH" sz="2000" b="1" dirty="0">
                <a:solidFill>
                  <a:schemeClr val="bg1">
                    <a:lumMod val="65000"/>
                  </a:schemeClr>
                </a:solidFill>
                <a:ea typeface="Open Sans" pitchFamily="34" charset="0"/>
                <a:cs typeface="Open Sans" pitchFamily="34" charset="0"/>
              </a:rPr>
              <a:t>End of Chapter 2</a:t>
            </a:r>
            <a:endParaRPr lang="en-US" sz="2000" b="1" dirty="0">
              <a:solidFill>
                <a:schemeClr val="bg1">
                  <a:lumMod val="65000"/>
                </a:schemeClr>
              </a:solidFill>
              <a:highlight>
                <a:srgbClr val="FFFF00"/>
              </a:highlight>
              <a:ea typeface="Open Sans" pitchFamily="34" charset="0"/>
              <a:cs typeface="Open Sans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A58F79-457E-4DFC-BB7C-F3A6520849B1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12F2002-A290-4317-B025-FFE26D42D1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313887-666E-48CF-930F-7B6962E1D1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306A210-3AD0-41B2-AF96-45303A5258CC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C79AD40-0F37-4179-AC43-909EC8039C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93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98422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Below are some of the things to consider in listening to workplace instructions: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Listen actively.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Take down notes.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F2D886-C155-433D-B747-F3E684D00F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C9F1DB-5B95-4125-98D2-BD740184F2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80B3416E-7F4E-4573-AF6F-E7DCC7D1B1F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44E138-FDF4-43AE-A5EF-909DC7FE39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804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7" y="1825625"/>
            <a:ext cx="93260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Clarifying Workplace Instruction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Taking note of the instructions given does not mean you can go straight to taking action. </a:t>
            </a:r>
          </a:p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Make sure that you clarify if your understanding of the instructions is correct. 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A85D64-5276-427E-B153-52C28E05B0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2CA4F0-2007-4A55-B053-B427AAC739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35DCCE1F-6559-42B9-B3BC-78BF38687733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5AEAC23-5E94-4025-8F7C-693404BBC8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643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1A6C9B-E982-4ED2-B32D-A345B6FD822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70AB3EF6-BB7D-4D73-9C21-731770A789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08697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b="1" dirty="0">
                <a:solidFill>
                  <a:srgbClr val="FF595E"/>
                </a:solidFill>
                <a:highlight>
                  <a:srgbClr val="FFFF00"/>
                </a:highlight>
                <a:latin typeface="+mn-lt"/>
              </a:rPr>
              <a:t>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42D9E7B-D1BB-4A59-8D12-11E6C2FA55AC}"/>
              </a:ext>
            </a:extLst>
          </p:cNvPr>
          <p:cNvSpPr txBox="1">
            <a:spLocks/>
          </p:cNvSpPr>
          <p:nvPr/>
        </p:nvSpPr>
        <p:spPr>
          <a:xfrm>
            <a:off x="835546" y="1825625"/>
            <a:ext cx="1008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None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Below are some of the things you may do to clarify workplace instructions: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Ask questions.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Confirm your understanding.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Respond with a positive attitude.</a:t>
            </a: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14000"/>
              </a:lnSpc>
              <a:spcBef>
                <a:spcPts val="600"/>
              </a:spcBef>
              <a:spcAft>
                <a:spcPts val="600"/>
              </a:spcAft>
              <a:buClr>
                <a:srgbClr val="1C96D3"/>
              </a:buClr>
              <a:buFont typeface="Wingdings" panose="05000000000000000000" pitchFamily="2" charset="2"/>
              <a:buChar char="§"/>
            </a:pP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D165E52-92B3-40D4-949D-279EB90F3F9E}"/>
              </a:ext>
            </a:extLst>
          </p:cNvPr>
          <p:cNvSpPr/>
          <p:nvPr/>
        </p:nvSpPr>
        <p:spPr>
          <a:xfrm>
            <a:off x="0" y="6277768"/>
            <a:ext cx="9004300" cy="215107"/>
          </a:xfrm>
          <a:prstGeom prst="rect">
            <a:avLst/>
          </a:prstGeom>
          <a:solidFill>
            <a:srgbClr val="FF59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8900"/>
            <a:r>
              <a:rPr lang="en-US" sz="1050" i="1" dirty="0"/>
              <a:t>Collaborate With Colleagues</a:t>
            </a:r>
            <a:endParaRPr lang="en-PH" sz="1050" i="1" dirty="0">
              <a:highlight>
                <a:srgbClr val="FF00FF"/>
              </a:highligh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73EB9F-6218-4650-B96D-1585534E73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6AB52E-96C9-4F86-B481-DF9DF7FCFB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069902" y="5816963"/>
            <a:ext cx="720000" cy="720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FBE8B3FB-A6DA-4935-A9B3-C3676E3B0287}"/>
              </a:ext>
            </a:extLst>
          </p:cNvPr>
          <p:cNvSpPr/>
          <p:nvPr/>
        </p:nvSpPr>
        <p:spPr>
          <a:xfrm>
            <a:off x="10625467" y="5468471"/>
            <a:ext cx="1566533" cy="13895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9B6F37-FAF8-4C62-B1E7-3EA159DE97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06635" y="5430603"/>
            <a:ext cx="1566533" cy="1566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129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D7332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dad8055-0b31-433a-8243-67070a30e3dd">
      <Terms xmlns="http://schemas.microsoft.com/office/infopath/2007/PartnerControls"/>
    </lcf76f155ced4ddcb4097134ff3c332f>
    <TaxCatchAll xmlns="29a6e72c-4bd6-4753-a151-c4743ef85a8a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A86537132AB842AA182E814304EAA3" ma:contentTypeVersion="12" ma:contentTypeDescription="Create a new document." ma:contentTypeScope="" ma:versionID="2ea00a2ae54cc06574c9e1f88e6a9f83">
  <xsd:schema xmlns:xsd="http://www.w3.org/2001/XMLSchema" xmlns:xs="http://www.w3.org/2001/XMLSchema" xmlns:p="http://schemas.microsoft.com/office/2006/metadata/properties" xmlns:ns2="4dad8055-0b31-433a-8243-67070a30e3dd" xmlns:ns3="29a6e72c-4bd6-4753-a151-c4743ef85a8a" targetNamespace="http://schemas.microsoft.com/office/2006/metadata/properties" ma:root="true" ma:fieldsID="beb4c7d8d4c11f11c0064e63bdb37c83" ns2:_="" ns3:_="">
    <xsd:import namespace="4dad8055-0b31-433a-8243-67070a30e3dd"/>
    <xsd:import namespace="29a6e72c-4bd6-4753-a151-c4743ef85a8a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d8055-0b31-433a-8243-67070a30e3dd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7fbe4929-d8e5-4834-beec-be58b76c56ad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a6e72c-4bd6-4753-a151-c4743ef85a8a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95919b7e-9482-4a60-a402-69f15daed2b6}" ma:internalName="TaxCatchAll" ma:showField="CatchAllData" ma:web="29a6e72c-4bd6-4753-a151-c4743ef85a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FF376-D503-4451-98A5-28499D684D0B}">
  <ds:schemaRefs>
    <ds:schemaRef ds:uri="9070b689-7605-479f-8804-a59ee445c744"/>
    <ds:schemaRef ds:uri="http://www.w3.org/XML/1998/namespace"/>
    <ds:schemaRef ds:uri="http://schemas.microsoft.com/office/2006/metadata/properties"/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6cecd733-34d5-425b-8041-9161b6f347cb"/>
    <ds:schemaRef ds:uri="http://schemas.microsoft.com/sharepoint/v3"/>
    <ds:schemaRef ds:uri="1a282442-bd3b-4773-aa61-5da6217d1790"/>
    <ds:schemaRef ds:uri="4dad8055-0b31-433a-8243-67070a30e3dd"/>
    <ds:schemaRef ds:uri="29a6e72c-4bd6-4753-a151-c4743ef85a8a"/>
  </ds:schemaRefs>
</ds:datastoreItem>
</file>

<file path=customXml/itemProps2.xml><?xml version="1.0" encoding="utf-8"?>
<ds:datastoreItem xmlns:ds="http://schemas.openxmlformats.org/officeDocument/2006/customXml" ds:itemID="{24CE0E14-D726-4499-AB06-EAF7F73ED1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dad8055-0b31-433a-8243-67070a30e3dd"/>
    <ds:schemaRef ds:uri="29a6e72c-4bd6-4753-a151-c4743ef85a8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B229EFB-6C75-42DB-A179-188C3AC3AC6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19408</TotalTime>
  <Words>3200</Words>
  <Application>Microsoft Office PowerPoint</Application>
  <PresentationFormat>Widescreen</PresentationFormat>
  <Paragraphs>453</Paragraphs>
  <Slides>61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7" baseType="lpstr">
      <vt:lpstr>Arial</vt:lpstr>
      <vt:lpstr>Calibri</vt:lpstr>
      <vt:lpstr>Calibri Light</vt:lpstr>
      <vt:lpstr>Courier New</vt:lpstr>
      <vt:lpstr>Wingdings</vt:lpstr>
      <vt:lpstr>Office Theme</vt:lpstr>
      <vt:lpstr>Collaborate With Colleagues</vt:lpstr>
      <vt:lpstr> </vt:lpstr>
      <vt:lpstr>PowerPoint Presentation</vt:lpstr>
      <vt:lpstr> </vt:lpstr>
      <vt:lpstr>2.1.1 Listen to and Clarify Workplace Instructions</vt:lpstr>
      <vt:lpstr> </vt:lpstr>
      <vt:lpstr> </vt:lpstr>
      <vt:lpstr> </vt:lpstr>
      <vt:lpstr> </vt:lpstr>
      <vt:lpstr>2.1.2 Timeframes</vt:lpstr>
      <vt:lpstr> </vt:lpstr>
      <vt:lpstr> </vt:lpstr>
      <vt:lpstr> </vt:lpstr>
      <vt:lpstr> </vt:lpstr>
      <vt:lpstr> </vt:lpstr>
      <vt:lpstr> </vt:lpstr>
      <vt:lpstr> </vt:lpstr>
      <vt:lpstr> </vt:lpstr>
      <vt:lpstr>PowerPoint Presentation</vt:lpstr>
      <vt:lpstr> </vt:lpstr>
      <vt:lpstr> </vt:lpstr>
      <vt:lpstr> </vt:lpstr>
      <vt:lpstr> </vt:lpstr>
      <vt:lpstr> </vt:lpstr>
      <vt:lpstr>PowerPoint Presentation</vt:lpstr>
      <vt:lpstr> </vt:lpstr>
      <vt:lpstr>2.3.1 Industry Terminologies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2.3.2 Using Industry Terminologies Correctly</vt:lpstr>
      <vt:lpstr>2.3.3 Using Industry Terminologies in Verbal Communication</vt:lpstr>
      <vt:lpstr>2.3.4 Using Industry Terminologies in Written Communication</vt:lpstr>
      <vt:lpstr> </vt:lpstr>
      <vt:lpstr>2.3.5 Using Industry Terminologies in Digital Communication</vt:lpstr>
      <vt:lpstr>PowerPoint Presentation</vt:lpstr>
      <vt:lpstr> </vt:lpstr>
      <vt:lpstr> </vt:lpstr>
      <vt:lpstr>2.4.1 Lines of Authority and Relevant People</vt:lpstr>
      <vt:lpstr> </vt:lpstr>
      <vt:lpstr> </vt:lpstr>
      <vt:lpstr> </vt:lpstr>
      <vt:lpstr> </vt:lpstr>
      <vt:lpstr>2.4.2 Communication Protocol</vt:lpstr>
      <vt:lpstr> </vt:lpstr>
      <vt:lpstr> </vt:lpstr>
      <vt:lpstr> </vt:lpstr>
      <vt:lpstr> </vt:lpstr>
      <vt:lpstr>What have we learnt?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Compliant Learning Resources</dc:creator>
  <cp:lastModifiedBy>PC-5</cp:lastModifiedBy>
  <cp:revision>124</cp:revision>
  <dcterms:created xsi:type="dcterms:W3CDTF">2020-09-30T05:05:23Z</dcterms:created>
  <dcterms:modified xsi:type="dcterms:W3CDTF">2023-12-13T03:53:56Z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0x01010090A86537132AB842AA182E814304EAA3</vt:lpwstr>
  </property>
  <property fmtid="{D5CDD505-2E9C-101B-9397-08002B2CF9AE}" pid="3" name="Order">
    <vt:r8>94109600</vt:r8>
  </property>
  <property fmtid="{D5CDD505-2E9C-101B-9397-08002B2CF9AE}" pid="4" name="xd_Signature">
    <vt:bool>false</vt:bool>
  </property>
  <property fmtid="{D5CDD505-2E9C-101B-9397-08002B2CF9AE}" pid="5" name="xd_ProgID">
    <vt:lpwstr/>
  </property>
  <property fmtid="{D5CDD505-2E9C-101B-9397-08002B2CF9AE}" pid="6" name="TriggerFlowInfo">
    <vt:lpwstr/>
  </property>
  <property fmtid="{D5CDD505-2E9C-101B-9397-08002B2CF9AE}" pid="7" name="TemplateUrl">
    <vt:lpwstr/>
  </property>
  <property fmtid="{D5CDD505-2E9C-101B-9397-08002B2CF9AE}" pid="8" name="ComplianceAssetId">
    <vt:lpwstr/>
  </property>
  <property fmtid="{D5CDD505-2E9C-101B-9397-08002B2CF9AE}" pid="9" name="_ExtendedDescription">
    <vt:lpwstr/>
  </property>
  <property fmtid="{D5CDD505-2E9C-101B-9397-08002B2CF9AE}" pid="10" name="MediaServiceImageTags">
    <vt:lpwstr/>
  </property>
</Properties>
</file>